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sldIdLst>
    <p:sldId id="256" r:id="rId2"/>
    <p:sldId id="266" r:id="rId3"/>
    <p:sldId id="258" r:id="rId4"/>
    <p:sldId id="274" r:id="rId5"/>
    <p:sldId id="271" r:id="rId6"/>
    <p:sldId id="272" r:id="rId7"/>
    <p:sldId id="262" r:id="rId8"/>
    <p:sldId id="273" r:id="rId9"/>
    <p:sldId id="275" r:id="rId10"/>
    <p:sldId id="268" r:id="rId11"/>
    <p:sldId id="277" r:id="rId12"/>
    <p:sldId id="276" r:id="rId13"/>
    <p:sldId id="278" r:id="rId14"/>
    <p:sldId id="269" r:id="rId15"/>
    <p:sldId id="279" r:id="rId16"/>
    <p:sldId id="281" r:id="rId17"/>
    <p:sldId id="282" r:id="rId18"/>
    <p:sldId id="283" r:id="rId19"/>
    <p:sldId id="280" r:id="rId20"/>
    <p:sldId id="27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D3BE"/>
    <a:srgbClr val="9C813C"/>
    <a:srgbClr val="7C6114"/>
    <a:srgbClr val="775A0E"/>
    <a:srgbClr val="6F5300"/>
    <a:srgbClr val="A182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84360" autoAdjust="0"/>
  </p:normalViewPr>
  <p:slideViewPr>
    <p:cSldViewPr snapToGrid="0">
      <p:cViewPr varScale="1">
        <p:scale>
          <a:sx n="82" d="100"/>
          <a:sy n="82" d="100"/>
        </p:scale>
        <p:origin x="9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ky Cheung" userId="222a41775e9e4c49" providerId="LiveId" clId="{05800059-C45E-4025-97B2-F59A9646E5B3}"/>
    <pc:docChg chg="custSel delSld modSld">
      <pc:chgData name="Jacky Cheung" userId="222a41775e9e4c49" providerId="LiveId" clId="{05800059-C45E-4025-97B2-F59A9646E5B3}" dt="2023-10-09T05:08:13.902" v="117" actId="20577"/>
      <pc:docMkLst>
        <pc:docMk/>
      </pc:docMkLst>
      <pc:sldChg chg="modSp mod">
        <pc:chgData name="Jacky Cheung" userId="222a41775e9e4c49" providerId="LiveId" clId="{05800059-C45E-4025-97B2-F59A9646E5B3}" dt="2023-10-09T05:05:27.274" v="30" actId="20577"/>
        <pc:sldMkLst>
          <pc:docMk/>
          <pc:sldMk cId="2829691241" sldId="256"/>
        </pc:sldMkLst>
        <pc:spChg chg="mod">
          <ac:chgData name="Jacky Cheung" userId="222a41775e9e4c49" providerId="LiveId" clId="{05800059-C45E-4025-97B2-F59A9646E5B3}" dt="2023-10-09T05:04:42.197" v="11"/>
          <ac:spMkLst>
            <pc:docMk/>
            <pc:sldMk cId="2829691241" sldId="256"/>
            <ac:spMk id="2" creationId="{28469AF5-FDFC-9AB1-280F-AAC97129A11B}"/>
          </ac:spMkLst>
        </pc:spChg>
        <pc:spChg chg="mod">
          <ac:chgData name="Jacky Cheung" userId="222a41775e9e4c49" providerId="LiveId" clId="{05800059-C45E-4025-97B2-F59A9646E5B3}" dt="2023-10-09T05:05:27.274" v="30" actId="20577"/>
          <ac:spMkLst>
            <pc:docMk/>
            <pc:sldMk cId="2829691241" sldId="256"/>
            <ac:spMk id="3" creationId="{EB3EE9A3-FD3F-B66C-46A0-B5131A22C72B}"/>
          </ac:spMkLst>
        </pc:spChg>
      </pc:sldChg>
      <pc:sldChg chg="modSp del">
        <pc:chgData name="Jacky Cheung" userId="222a41775e9e4c49" providerId="LiveId" clId="{05800059-C45E-4025-97B2-F59A9646E5B3}" dt="2023-10-09T05:05:12.370" v="14" actId="47"/>
        <pc:sldMkLst>
          <pc:docMk/>
          <pc:sldMk cId="307226430" sldId="257"/>
        </pc:sldMkLst>
        <pc:spChg chg="mod">
          <ac:chgData name="Jacky Cheung" userId="222a41775e9e4c49" providerId="LiveId" clId="{05800059-C45E-4025-97B2-F59A9646E5B3}" dt="2023-10-09T05:04:42.197" v="11"/>
          <ac:spMkLst>
            <pc:docMk/>
            <pc:sldMk cId="307226430" sldId="257"/>
            <ac:spMk id="2" creationId="{838E4D56-0D2F-8D10-D26A-4B5E9F190C3F}"/>
          </ac:spMkLst>
        </pc:spChg>
        <pc:spChg chg="mod">
          <ac:chgData name="Jacky Cheung" userId="222a41775e9e4c49" providerId="LiveId" clId="{05800059-C45E-4025-97B2-F59A9646E5B3}" dt="2023-10-09T05:04:42.197" v="11"/>
          <ac:spMkLst>
            <pc:docMk/>
            <pc:sldMk cId="307226430" sldId="257"/>
            <ac:spMk id="3" creationId="{2659C664-FDC9-3F5A-6191-B831733CE3E6}"/>
          </ac:spMkLst>
        </pc:spChg>
      </pc:sldChg>
      <pc:sldChg chg="modSp del">
        <pc:chgData name="Jacky Cheung" userId="222a41775e9e4c49" providerId="LiveId" clId="{05800059-C45E-4025-97B2-F59A9646E5B3}" dt="2023-10-09T05:05:12.370" v="14" actId="47"/>
        <pc:sldMkLst>
          <pc:docMk/>
          <pc:sldMk cId="2493029288" sldId="258"/>
        </pc:sldMkLst>
        <pc:spChg chg="mod">
          <ac:chgData name="Jacky Cheung" userId="222a41775e9e4c49" providerId="LiveId" clId="{05800059-C45E-4025-97B2-F59A9646E5B3}" dt="2023-10-09T05:04:42.197" v="11"/>
          <ac:spMkLst>
            <pc:docMk/>
            <pc:sldMk cId="2493029288" sldId="258"/>
            <ac:spMk id="2" creationId="{0AAD1A42-7AB4-E88D-5BD0-F657B343605A}"/>
          </ac:spMkLst>
        </pc:spChg>
        <pc:spChg chg="mod">
          <ac:chgData name="Jacky Cheung" userId="222a41775e9e4c49" providerId="LiveId" clId="{05800059-C45E-4025-97B2-F59A9646E5B3}" dt="2023-10-09T05:04:42.197" v="11"/>
          <ac:spMkLst>
            <pc:docMk/>
            <pc:sldMk cId="2493029288" sldId="258"/>
            <ac:spMk id="3" creationId="{B6D5F28D-2EE9-F539-EDDA-552B6F30581A}"/>
          </ac:spMkLst>
        </pc:spChg>
      </pc:sldChg>
      <pc:sldChg chg="addSp delSp modSp del mod">
        <pc:chgData name="Jacky Cheung" userId="222a41775e9e4c49" providerId="LiveId" clId="{05800059-C45E-4025-97B2-F59A9646E5B3}" dt="2023-10-09T05:05:12.370" v="14" actId="47"/>
        <pc:sldMkLst>
          <pc:docMk/>
          <pc:sldMk cId="2871054885" sldId="259"/>
        </pc:sldMkLst>
        <pc:spChg chg="mod">
          <ac:chgData name="Jacky Cheung" userId="222a41775e9e4c49" providerId="LiveId" clId="{05800059-C45E-4025-97B2-F59A9646E5B3}" dt="2023-10-09T05:04:42.197" v="11"/>
          <ac:spMkLst>
            <pc:docMk/>
            <pc:sldMk cId="2871054885" sldId="259"/>
            <ac:spMk id="2" creationId="{0AAD1A42-7AB4-E88D-5BD0-F657B343605A}"/>
          </ac:spMkLst>
        </pc:spChg>
        <pc:spChg chg="mod">
          <ac:chgData name="Jacky Cheung" userId="222a41775e9e4c49" providerId="LiveId" clId="{05800059-C45E-4025-97B2-F59A9646E5B3}" dt="2023-10-09T05:04:42.197" v="11"/>
          <ac:spMkLst>
            <pc:docMk/>
            <pc:sldMk cId="2871054885" sldId="259"/>
            <ac:spMk id="3" creationId="{B6D5F28D-2EE9-F539-EDDA-552B6F30581A}"/>
          </ac:spMkLst>
        </pc:spChg>
        <pc:picChg chg="add del mod">
          <ac:chgData name="Jacky Cheung" userId="222a41775e9e4c49" providerId="LiveId" clId="{05800059-C45E-4025-97B2-F59A9646E5B3}" dt="2023-10-09T05:04:48.021" v="12" actId="21"/>
          <ac:picMkLst>
            <pc:docMk/>
            <pc:sldMk cId="2871054885" sldId="259"/>
            <ac:picMk id="4" creationId="{13DA4735-0AF1-09D6-1E74-2BD742A90731}"/>
          </ac:picMkLst>
        </pc:picChg>
      </pc:sldChg>
      <pc:sldChg chg="addSp delSp modSp del mod">
        <pc:chgData name="Jacky Cheung" userId="222a41775e9e4c49" providerId="LiveId" clId="{05800059-C45E-4025-97B2-F59A9646E5B3}" dt="2023-10-09T05:05:12.370" v="14" actId="47"/>
        <pc:sldMkLst>
          <pc:docMk/>
          <pc:sldMk cId="3461325239" sldId="260"/>
        </pc:sldMkLst>
        <pc:spChg chg="mod">
          <ac:chgData name="Jacky Cheung" userId="222a41775e9e4c49" providerId="LiveId" clId="{05800059-C45E-4025-97B2-F59A9646E5B3}" dt="2023-10-09T05:04:42.197" v="11"/>
          <ac:spMkLst>
            <pc:docMk/>
            <pc:sldMk cId="3461325239" sldId="260"/>
            <ac:spMk id="2" creationId="{D1CD71C8-3FA0-DEB4-50C6-B38B61F3A3D4}"/>
          </ac:spMkLst>
        </pc:spChg>
        <pc:spChg chg="mod">
          <ac:chgData name="Jacky Cheung" userId="222a41775e9e4c49" providerId="LiveId" clId="{05800059-C45E-4025-97B2-F59A9646E5B3}" dt="2023-10-09T05:04:42.197" v="11"/>
          <ac:spMkLst>
            <pc:docMk/>
            <pc:sldMk cId="3461325239" sldId="260"/>
            <ac:spMk id="3" creationId="{E9D0BD69-A689-647F-D70F-081CDB681E8A}"/>
          </ac:spMkLst>
        </pc:spChg>
        <pc:picChg chg="add del mod">
          <ac:chgData name="Jacky Cheung" userId="222a41775e9e4c49" providerId="LiveId" clId="{05800059-C45E-4025-97B2-F59A9646E5B3}" dt="2023-10-08T05:11:11.514" v="5" actId="21"/>
          <ac:picMkLst>
            <pc:docMk/>
            <pc:sldMk cId="3461325239" sldId="260"/>
            <ac:picMk id="5" creationId="{7E693D4B-B965-F77F-7311-725F46087A9C}"/>
          </ac:picMkLst>
        </pc:picChg>
      </pc:sldChg>
      <pc:sldChg chg="modSp del">
        <pc:chgData name="Jacky Cheung" userId="222a41775e9e4c49" providerId="LiveId" clId="{05800059-C45E-4025-97B2-F59A9646E5B3}" dt="2023-10-09T05:05:12.370" v="14" actId="47"/>
        <pc:sldMkLst>
          <pc:docMk/>
          <pc:sldMk cId="369788960" sldId="261"/>
        </pc:sldMkLst>
        <pc:spChg chg="mod">
          <ac:chgData name="Jacky Cheung" userId="222a41775e9e4c49" providerId="LiveId" clId="{05800059-C45E-4025-97B2-F59A9646E5B3}" dt="2023-10-09T05:04:42.197" v="11"/>
          <ac:spMkLst>
            <pc:docMk/>
            <pc:sldMk cId="369788960" sldId="261"/>
            <ac:spMk id="2" creationId="{4B6331CB-5796-209A-EFBB-072BBAA5E7BD}"/>
          </ac:spMkLst>
        </pc:spChg>
        <pc:spChg chg="mod">
          <ac:chgData name="Jacky Cheung" userId="222a41775e9e4c49" providerId="LiveId" clId="{05800059-C45E-4025-97B2-F59A9646E5B3}" dt="2023-10-09T05:04:42.197" v="11"/>
          <ac:spMkLst>
            <pc:docMk/>
            <pc:sldMk cId="369788960" sldId="261"/>
            <ac:spMk id="3" creationId="{A7A31F80-6395-8A6F-EC5B-C1D083585223}"/>
          </ac:spMkLst>
        </pc:spChg>
      </pc:sldChg>
      <pc:sldChg chg="addSp modSp">
        <pc:chgData name="Jacky Cheung" userId="222a41775e9e4c49" providerId="LiveId" clId="{05800059-C45E-4025-97B2-F59A9646E5B3}" dt="2023-10-09T05:05:50.047" v="31"/>
        <pc:sldMkLst>
          <pc:docMk/>
          <pc:sldMk cId="1131925519" sldId="262"/>
        </pc:sldMkLst>
        <pc:spChg chg="mod">
          <ac:chgData name="Jacky Cheung" userId="222a41775e9e4c49" providerId="LiveId" clId="{05800059-C45E-4025-97B2-F59A9646E5B3}" dt="2023-10-09T05:04:42.197" v="11"/>
          <ac:spMkLst>
            <pc:docMk/>
            <pc:sldMk cId="1131925519" sldId="262"/>
            <ac:spMk id="2" creationId="{BD4A6A34-70BE-8484-4B9F-F64F0A0570F8}"/>
          </ac:spMkLst>
        </pc:spChg>
        <pc:spChg chg="mod">
          <ac:chgData name="Jacky Cheung" userId="222a41775e9e4c49" providerId="LiveId" clId="{05800059-C45E-4025-97B2-F59A9646E5B3}" dt="2023-10-09T05:04:42.197" v="11"/>
          <ac:spMkLst>
            <pc:docMk/>
            <pc:sldMk cId="1131925519" sldId="262"/>
            <ac:spMk id="3" creationId="{C838D6D8-D51E-97DB-CFEB-1AF0F9A44891}"/>
          </ac:spMkLst>
        </pc:spChg>
        <pc:picChg chg="add mod">
          <ac:chgData name="Jacky Cheung" userId="222a41775e9e4c49" providerId="LiveId" clId="{05800059-C45E-4025-97B2-F59A9646E5B3}" dt="2023-10-09T05:05:50.047" v="31"/>
          <ac:picMkLst>
            <pc:docMk/>
            <pc:sldMk cId="1131925519" sldId="262"/>
            <ac:picMk id="4" creationId="{D3F1FF81-892D-D5A5-A043-7FEBD0658096}"/>
          </ac:picMkLst>
        </pc:picChg>
      </pc:sldChg>
      <pc:sldChg chg="modSp">
        <pc:chgData name="Jacky Cheung" userId="222a41775e9e4c49" providerId="LiveId" clId="{05800059-C45E-4025-97B2-F59A9646E5B3}" dt="2023-10-09T05:04:42.197" v="11"/>
        <pc:sldMkLst>
          <pc:docMk/>
          <pc:sldMk cId="1315235822" sldId="263"/>
        </pc:sldMkLst>
        <pc:spChg chg="mod">
          <ac:chgData name="Jacky Cheung" userId="222a41775e9e4c49" providerId="LiveId" clId="{05800059-C45E-4025-97B2-F59A9646E5B3}" dt="2023-10-09T05:04:42.197" v="11"/>
          <ac:spMkLst>
            <pc:docMk/>
            <pc:sldMk cId="1315235822" sldId="263"/>
            <ac:spMk id="2" creationId="{BD4A6A34-70BE-8484-4B9F-F64F0A0570F8}"/>
          </ac:spMkLst>
        </pc:spChg>
        <pc:spChg chg="mod">
          <ac:chgData name="Jacky Cheung" userId="222a41775e9e4c49" providerId="LiveId" clId="{05800059-C45E-4025-97B2-F59A9646E5B3}" dt="2023-10-09T05:04:42.197" v="11"/>
          <ac:spMkLst>
            <pc:docMk/>
            <pc:sldMk cId="1315235822" sldId="263"/>
            <ac:spMk id="3" creationId="{C838D6D8-D51E-97DB-CFEB-1AF0F9A44891}"/>
          </ac:spMkLst>
        </pc:spChg>
      </pc:sldChg>
      <pc:sldChg chg="modSp">
        <pc:chgData name="Jacky Cheung" userId="222a41775e9e4c49" providerId="LiveId" clId="{05800059-C45E-4025-97B2-F59A9646E5B3}" dt="2023-10-09T05:04:42.197" v="11"/>
        <pc:sldMkLst>
          <pc:docMk/>
          <pc:sldMk cId="1518886697" sldId="264"/>
        </pc:sldMkLst>
        <pc:spChg chg="mod">
          <ac:chgData name="Jacky Cheung" userId="222a41775e9e4c49" providerId="LiveId" clId="{05800059-C45E-4025-97B2-F59A9646E5B3}" dt="2023-10-09T05:04:42.197" v="11"/>
          <ac:spMkLst>
            <pc:docMk/>
            <pc:sldMk cId="1518886697" sldId="264"/>
            <ac:spMk id="2" creationId="{A45EF47A-5B59-4177-6F37-D7526D2F4A8D}"/>
          </ac:spMkLst>
        </pc:spChg>
        <pc:spChg chg="mod">
          <ac:chgData name="Jacky Cheung" userId="222a41775e9e4c49" providerId="LiveId" clId="{05800059-C45E-4025-97B2-F59A9646E5B3}" dt="2023-10-09T05:04:42.197" v="11"/>
          <ac:spMkLst>
            <pc:docMk/>
            <pc:sldMk cId="1518886697" sldId="264"/>
            <ac:spMk id="3" creationId="{4F243655-9DB8-B885-5AF1-E693F989D927}"/>
          </ac:spMkLst>
        </pc:spChg>
      </pc:sldChg>
      <pc:sldChg chg="modSp del">
        <pc:chgData name="Jacky Cheung" userId="222a41775e9e4c49" providerId="LiveId" clId="{05800059-C45E-4025-97B2-F59A9646E5B3}" dt="2023-10-09T05:05:12.370" v="14" actId="47"/>
        <pc:sldMkLst>
          <pc:docMk/>
          <pc:sldMk cId="151917472" sldId="265"/>
        </pc:sldMkLst>
        <pc:spChg chg="mod">
          <ac:chgData name="Jacky Cheung" userId="222a41775e9e4c49" providerId="LiveId" clId="{05800059-C45E-4025-97B2-F59A9646E5B3}" dt="2023-10-09T05:04:42.197" v="11"/>
          <ac:spMkLst>
            <pc:docMk/>
            <pc:sldMk cId="151917472" sldId="265"/>
            <ac:spMk id="4" creationId="{5B044F74-8B01-599B-5739-47DB3B2A0989}"/>
          </ac:spMkLst>
        </pc:spChg>
        <pc:spChg chg="mod">
          <ac:chgData name="Jacky Cheung" userId="222a41775e9e4c49" providerId="LiveId" clId="{05800059-C45E-4025-97B2-F59A9646E5B3}" dt="2023-10-09T05:04:42.197" v="11"/>
          <ac:spMkLst>
            <pc:docMk/>
            <pc:sldMk cId="151917472" sldId="265"/>
            <ac:spMk id="5" creationId="{06E88A76-C556-0CC2-D519-01C16D395BE8}"/>
          </ac:spMkLst>
        </pc:spChg>
      </pc:sldChg>
      <pc:sldChg chg="modSp">
        <pc:chgData name="Jacky Cheung" userId="222a41775e9e4c49" providerId="LiveId" clId="{05800059-C45E-4025-97B2-F59A9646E5B3}" dt="2023-10-09T05:04:42.197" v="11"/>
        <pc:sldMkLst>
          <pc:docMk/>
          <pc:sldMk cId="1528687700" sldId="266"/>
        </pc:sldMkLst>
        <pc:spChg chg="mod">
          <ac:chgData name="Jacky Cheung" userId="222a41775e9e4c49" providerId="LiveId" clId="{05800059-C45E-4025-97B2-F59A9646E5B3}" dt="2023-10-09T05:04:42.197" v="11"/>
          <ac:spMkLst>
            <pc:docMk/>
            <pc:sldMk cId="1528687700" sldId="266"/>
            <ac:spMk id="4" creationId="{3CF152EC-4936-EA3A-2D08-223EC7DDDEDC}"/>
          </ac:spMkLst>
        </pc:spChg>
        <pc:spChg chg="mod">
          <ac:chgData name="Jacky Cheung" userId="222a41775e9e4c49" providerId="LiveId" clId="{05800059-C45E-4025-97B2-F59A9646E5B3}" dt="2023-10-09T05:04:42.197" v="11"/>
          <ac:spMkLst>
            <pc:docMk/>
            <pc:sldMk cId="1528687700" sldId="266"/>
            <ac:spMk id="5" creationId="{B5C096C4-6160-6D7A-ED56-4C22B83A66C8}"/>
          </ac:spMkLst>
        </pc:spChg>
      </pc:sldChg>
      <pc:sldChg chg="addSp modSp">
        <pc:chgData name="Jacky Cheung" userId="222a41775e9e4c49" providerId="LiveId" clId="{05800059-C45E-4025-97B2-F59A9646E5B3}" dt="2023-10-09T05:05:00.549" v="13"/>
        <pc:sldMkLst>
          <pc:docMk/>
          <pc:sldMk cId="3386539458" sldId="267"/>
        </pc:sldMkLst>
        <pc:spChg chg="mod">
          <ac:chgData name="Jacky Cheung" userId="222a41775e9e4c49" providerId="LiveId" clId="{05800059-C45E-4025-97B2-F59A9646E5B3}" dt="2023-10-09T05:04:42.197" v="11"/>
          <ac:spMkLst>
            <pc:docMk/>
            <pc:sldMk cId="3386539458" sldId="267"/>
            <ac:spMk id="2" creationId="{2C35D016-AD14-9F34-7361-0B40138F2329}"/>
          </ac:spMkLst>
        </pc:spChg>
        <pc:spChg chg="mod">
          <ac:chgData name="Jacky Cheung" userId="222a41775e9e4c49" providerId="LiveId" clId="{05800059-C45E-4025-97B2-F59A9646E5B3}" dt="2023-10-09T05:04:42.197" v="11"/>
          <ac:spMkLst>
            <pc:docMk/>
            <pc:sldMk cId="3386539458" sldId="267"/>
            <ac:spMk id="3" creationId="{71D3AB14-1CF3-34C6-8B6C-58173C6A8818}"/>
          </ac:spMkLst>
        </pc:spChg>
        <pc:picChg chg="add mod">
          <ac:chgData name="Jacky Cheung" userId="222a41775e9e4c49" providerId="LiveId" clId="{05800059-C45E-4025-97B2-F59A9646E5B3}" dt="2023-10-09T05:05:00.549" v="13"/>
          <ac:picMkLst>
            <pc:docMk/>
            <pc:sldMk cId="3386539458" sldId="267"/>
            <ac:picMk id="4" creationId="{5B98141D-0A1F-7764-47C8-9A3212391DDD}"/>
          </ac:picMkLst>
        </pc:picChg>
      </pc:sldChg>
      <pc:sldChg chg="modSp">
        <pc:chgData name="Jacky Cheung" userId="222a41775e9e4c49" providerId="LiveId" clId="{05800059-C45E-4025-97B2-F59A9646E5B3}" dt="2023-10-09T05:04:42.197" v="11"/>
        <pc:sldMkLst>
          <pc:docMk/>
          <pc:sldMk cId="1741544213" sldId="268"/>
        </pc:sldMkLst>
        <pc:spChg chg="mod">
          <ac:chgData name="Jacky Cheung" userId="222a41775e9e4c49" providerId="LiveId" clId="{05800059-C45E-4025-97B2-F59A9646E5B3}" dt="2023-10-09T05:04:42.197" v="11"/>
          <ac:spMkLst>
            <pc:docMk/>
            <pc:sldMk cId="1741544213" sldId="268"/>
            <ac:spMk id="2" creationId="{6651759B-C18F-314F-2798-B97253EC2B35}"/>
          </ac:spMkLst>
        </pc:spChg>
        <pc:spChg chg="mod">
          <ac:chgData name="Jacky Cheung" userId="222a41775e9e4c49" providerId="LiveId" clId="{05800059-C45E-4025-97B2-F59A9646E5B3}" dt="2023-10-09T05:04:42.197" v="11"/>
          <ac:spMkLst>
            <pc:docMk/>
            <pc:sldMk cId="1741544213" sldId="268"/>
            <ac:spMk id="3" creationId="{04C50C1A-09C6-2C7A-D685-6DB0396A548F}"/>
          </ac:spMkLst>
        </pc:spChg>
      </pc:sldChg>
      <pc:sldChg chg="modSp mod">
        <pc:chgData name="Jacky Cheung" userId="222a41775e9e4c49" providerId="LiveId" clId="{05800059-C45E-4025-97B2-F59A9646E5B3}" dt="2023-10-09T05:04:42.197" v="11"/>
        <pc:sldMkLst>
          <pc:docMk/>
          <pc:sldMk cId="1423961563" sldId="269"/>
        </pc:sldMkLst>
        <pc:spChg chg="mod">
          <ac:chgData name="Jacky Cheung" userId="222a41775e9e4c49" providerId="LiveId" clId="{05800059-C45E-4025-97B2-F59A9646E5B3}" dt="2023-10-09T05:04:42.197" v="11"/>
          <ac:spMkLst>
            <pc:docMk/>
            <pc:sldMk cId="1423961563" sldId="269"/>
            <ac:spMk id="2" creationId="{4B7DD928-1D95-1EF3-C7A8-5656DEE92712}"/>
          </ac:spMkLst>
        </pc:spChg>
        <pc:spChg chg="mod">
          <ac:chgData name="Jacky Cheung" userId="222a41775e9e4c49" providerId="LiveId" clId="{05800059-C45E-4025-97B2-F59A9646E5B3}" dt="2023-10-09T05:04:42.197" v="11"/>
          <ac:spMkLst>
            <pc:docMk/>
            <pc:sldMk cId="1423961563" sldId="269"/>
            <ac:spMk id="3" creationId="{18C12FCC-003E-78C3-D896-D852100C28F8}"/>
          </ac:spMkLst>
        </pc:spChg>
      </pc:sldChg>
      <pc:sldChg chg="modSp">
        <pc:chgData name="Jacky Cheung" userId="222a41775e9e4c49" providerId="LiveId" clId="{05800059-C45E-4025-97B2-F59A9646E5B3}" dt="2023-10-09T05:08:13.902" v="117" actId="20577"/>
        <pc:sldMkLst>
          <pc:docMk/>
          <pc:sldMk cId="3781643426" sldId="270"/>
        </pc:sldMkLst>
        <pc:spChg chg="mod">
          <ac:chgData name="Jacky Cheung" userId="222a41775e9e4c49" providerId="LiveId" clId="{05800059-C45E-4025-97B2-F59A9646E5B3}" dt="2023-10-09T05:04:42.197" v="11"/>
          <ac:spMkLst>
            <pc:docMk/>
            <pc:sldMk cId="3781643426" sldId="270"/>
            <ac:spMk id="2" creationId="{3F8D282D-C6C1-E111-2FEA-12008EB15A91}"/>
          </ac:spMkLst>
        </pc:spChg>
        <pc:graphicFrameChg chg="mod">
          <ac:chgData name="Jacky Cheung" userId="222a41775e9e4c49" providerId="LiveId" clId="{05800059-C45E-4025-97B2-F59A9646E5B3}" dt="2023-10-09T05:08:13.902" v="117" actId="20577"/>
          <ac:graphicFrameMkLst>
            <pc:docMk/>
            <pc:sldMk cId="3781643426" sldId="270"/>
            <ac:graphicFrameMk id="4" creationId="{5BEE7704-C4A3-CD9C-F159-10F737E56286}"/>
          </ac:graphicFrameMkLst>
        </pc:graphicFrameChg>
      </pc:sldChg>
    </pc:docChg>
  </pc:docChgLst>
  <pc:docChgLst>
    <pc:chgData name="Jacky Cheung" userId="222a41775e9e4c49" providerId="LiveId" clId="{CB90208F-4777-43E7-A57B-CE2C2E26BA3B}"/>
    <pc:docChg chg="undo redo custSel addSld delSld modSld sldOrd">
      <pc:chgData name="Jacky Cheung" userId="222a41775e9e4c49" providerId="LiveId" clId="{CB90208F-4777-43E7-A57B-CE2C2E26BA3B}" dt="2023-10-27T06:16:20.576" v="2387" actId="2711"/>
      <pc:docMkLst>
        <pc:docMk/>
      </pc:docMkLst>
      <pc:sldChg chg="modSp mod">
        <pc:chgData name="Jacky Cheung" userId="222a41775e9e4c49" providerId="LiveId" clId="{CB90208F-4777-43E7-A57B-CE2C2E26BA3B}" dt="2023-10-26T14:21:30.179" v="493" actId="2711"/>
        <pc:sldMkLst>
          <pc:docMk/>
          <pc:sldMk cId="2829691241" sldId="256"/>
        </pc:sldMkLst>
        <pc:spChg chg="mod">
          <ac:chgData name="Jacky Cheung" userId="222a41775e9e4c49" providerId="LiveId" clId="{CB90208F-4777-43E7-A57B-CE2C2E26BA3B}" dt="2023-10-26T14:21:30.179" v="493" actId="2711"/>
          <ac:spMkLst>
            <pc:docMk/>
            <pc:sldMk cId="2829691241" sldId="256"/>
            <ac:spMk id="2" creationId="{28469AF5-FDFC-9AB1-280F-AAC97129A11B}"/>
          </ac:spMkLst>
        </pc:spChg>
        <pc:spChg chg="mod">
          <ac:chgData name="Jacky Cheung" userId="222a41775e9e4c49" providerId="LiveId" clId="{CB90208F-4777-43E7-A57B-CE2C2E26BA3B}" dt="2023-10-26T14:21:30.179" v="493" actId="2711"/>
          <ac:spMkLst>
            <pc:docMk/>
            <pc:sldMk cId="2829691241" sldId="256"/>
            <ac:spMk id="3" creationId="{EB3EE9A3-FD3F-B66C-46A0-B5131A22C72B}"/>
          </ac:spMkLst>
        </pc:spChg>
      </pc:sldChg>
      <pc:sldChg chg="modSp add mod">
        <pc:chgData name="Jacky Cheung" userId="222a41775e9e4c49" providerId="LiveId" clId="{CB90208F-4777-43E7-A57B-CE2C2E26BA3B}" dt="2023-10-26T14:26:05.098" v="516" actId="20577"/>
        <pc:sldMkLst>
          <pc:docMk/>
          <pc:sldMk cId="2493029288" sldId="258"/>
        </pc:sldMkLst>
        <pc:spChg chg="mod">
          <ac:chgData name="Jacky Cheung" userId="222a41775e9e4c49" providerId="LiveId" clId="{CB90208F-4777-43E7-A57B-CE2C2E26BA3B}" dt="2023-10-26T14:26:05.098" v="516" actId="20577"/>
          <ac:spMkLst>
            <pc:docMk/>
            <pc:sldMk cId="2493029288" sldId="258"/>
            <ac:spMk id="2" creationId="{0AAD1A42-7AB4-E88D-5BD0-F657B343605A}"/>
          </ac:spMkLst>
        </pc:spChg>
        <pc:spChg chg="mod">
          <ac:chgData name="Jacky Cheung" userId="222a41775e9e4c49" providerId="LiveId" clId="{CB90208F-4777-43E7-A57B-CE2C2E26BA3B}" dt="2023-10-26T14:25:03.640" v="513" actId="11"/>
          <ac:spMkLst>
            <pc:docMk/>
            <pc:sldMk cId="2493029288" sldId="258"/>
            <ac:spMk id="3" creationId="{B6D5F28D-2EE9-F539-EDDA-552B6F30581A}"/>
          </ac:spMkLst>
        </pc:spChg>
      </pc:sldChg>
      <pc:sldChg chg="addSp delSp modSp mod">
        <pc:chgData name="Jacky Cheung" userId="222a41775e9e4c49" providerId="LiveId" clId="{CB90208F-4777-43E7-A57B-CE2C2E26BA3B}" dt="2023-10-26T14:22:06.889" v="497" actId="2711"/>
        <pc:sldMkLst>
          <pc:docMk/>
          <pc:sldMk cId="1131925519" sldId="262"/>
        </pc:sldMkLst>
        <pc:spChg chg="mod">
          <ac:chgData name="Jacky Cheung" userId="222a41775e9e4c49" providerId="LiveId" clId="{CB90208F-4777-43E7-A57B-CE2C2E26BA3B}" dt="2023-10-26T14:22:06.889" v="497" actId="2711"/>
          <ac:spMkLst>
            <pc:docMk/>
            <pc:sldMk cId="1131925519" sldId="262"/>
            <ac:spMk id="2" creationId="{BD4A6A34-70BE-8484-4B9F-F64F0A0570F8}"/>
          </ac:spMkLst>
        </pc:spChg>
        <pc:spChg chg="del">
          <ac:chgData name="Jacky Cheung" userId="222a41775e9e4c49" providerId="LiveId" clId="{CB90208F-4777-43E7-A57B-CE2C2E26BA3B}" dt="2023-10-26T13:50:19.103" v="351" actId="478"/>
          <ac:spMkLst>
            <pc:docMk/>
            <pc:sldMk cId="1131925519" sldId="262"/>
            <ac:spMk id="3" creationId="{C838D6D8-D51E-97DB-CFEB-1AF0F9A44891}"/>
          </ac:spMkLst>
        </pc:spChg>
        <pc:spChg chg="add del mod">
          <ac:chgData name="Jacky Cheung" userId="222a41775e9e4c49" providerId="LiveId" clId="{CB90208F-4777-43E7-A57B-CE2C2E26BA3B}" dt="2023-10-26T13:50:28.492" v="352" actId="478"/>
          <ac:spMkLst>
            <pc:docMk/>
            <pc:sldMk cId="1131925519" sldId="262"/>
            <ac:spMk id="6" creationId="{BB8511C8-BC0E-A245-7397-AA5B0789542E}"/>
          </ac:spMkLst>
        </pc:spChg>
        <pc:picChg chg="mod">
          <ac:chgData name="Jacky Cheung" userId="222a41775e9e4c49" providerId="LiveId" clId="{CB90208F-4777-43E7-A57B-CE2C2E26BA3B}" dt="2023-10-26T13:49:20.580" v="327" actId="1076"/>
          <ac:picMkLst>
            <pc:docMk/>
            <pc:sldMk cId="1131925519" sldId="262"/>
            <ac:picMk id="4" creationId="{D3F1FF81-892D-D5A5-A043-7FEBD0658096}"/>
          </ac:picMkLst>
        </pc:picChg>
      </pc:sldChg>
      <pc:sldChg chg="del">
        <pc:chgData name="Jacky Cheung" userId="222a41775e9e4c49" providerId="LiveId" clId="{CB90208F-4777-43E7-A57B-CE2C2E26BA3B}" dt="2023-10-26T18:16:25.177" v="720" actId="47"/>
        <pc:sldMkLst>
          <pc:docMk/>
          <pc:sldMk cId="1315235822" sldId="263"/>
        </pc:sldMkLst>
      </pc:sldChg>
      <pc:sldChg chg="del">
        <pc:chgData name="Jacky Cheung" userId="222a41775e9e4c49" providerId="LiveId" clId="{CB90208F-4777-43E7-A57B-CE2C2E26BA3B}" dt="2023-10-26T18:17:01.787" v="721" actId="47"/>
        <pc:sldMkLst>
          <pc:docMk/>
          <pc:sldMk cId="1518886697" sldId="264"/>
        </pc:sldMkLst>
      </pc:sldChg>
      <pc:sldChg chg="modSp mod">
        <pc:chgData name="Jacky Cheung" userId="222a41775e9e4c49" providerId="LiveId" clId="{CB90208F-4777-43E7-A57B-CE2C2E26BA3B}" dt="2023-10-26T14:21:36.599" v="494" actId="2711"/>
        <pc:sldMkLst>
          <pc:docMk/>
          <pc:sldMk cId="1528687700" sldId="266"/>
        </pc:sldMkLst>
        <pc:spChg chg="mod">
          <ac:chgData name="Jacky Cheung" userId="222a41775e9e4c49" providerId="LiveId" clId="{CB90208F-4777-43E7-A57B-CE2C2E26BA3B}" dt="2023-10-26T14:21:36.599" v="494" actId="2711"/>
          <ac:spMkLst>
            <pc:docMk/>
            <pc:sldMk cId="1528687700" sldId="266"/>
            <ac:spMk id="4" creationId="{3CF152EC-4936-EA3A-2D08-223EC7DDDEDC}"/>
          </ac:spMkLst>
        </pc:spChg>
        <pc:spChg chg="mod">
          <ac:chgData name="Jacky Cheung" userId="222a41775e9e4c49" providerId="LiveId" clId="{CB90208F-4777-43E7-A57B-CE2C2E26BA3B}" dt="2023-10-26T14:21:36.599" v="494" actId="2711"/>
          <ac:spMkLst>
            <pc:docMk/>
            <pc:sldMk cId="1528687700" sldId="266"/>
            <ac:spMk id="5" creationId="{B5C096C4-6160-6D7A-ED56-4C22B83A66C8}"/>
          </ac:spMkLst>
        </pc:spChg>
      </pc:sldChg>
      <pc:sldChg chg="del ord">
        <pc:chgData name="Jacky Cheung" userId="222a41775e9e4c49" providerId="LiveId" clId="{CB90208F-4777-43E7-A57B-CE2C2E26BA3B}" dt="2023-10-26T18:17:40.997" v="732" actId="47"/>
        <pc:sldMkLst>
          <pc:docMk/>
          <pc:sldMk cId="3386539458" sldId="267"/>
        </pc:sldMkLst>
      </pc:sldChg>
      <pc:sldChg chg="addSp delSp modSp mod ord">
        <pc:chgData name="Jacky Cheung" userId="222a41775e9e4c49" providerId="LiveId" clId="{CB90208F-4777-43E7-A57B-CE2C2E26BA3B}" dt="2023-10-27T05:49:41.005" v="1825" actId="2711"/>
        <pc:sldMkLst>
          <pc:docMk/>
          <pc:sldMk cId="1741544213" sldId="268"/>
        </pc:sldMkLst>
        <pc:spChg chg="mod">
          <ac:chgData name="Jacky Cheung" userId="222a41775e9e4c49" providerId="LiveId" clId="{CB90208F-4777-43E7-A57B-CE2C2E26BA3B}" dt="2023-10-27T05:49:41.005" v="1825" actId="2711"/>
          <ac:spMkLst>
            <pc:docMk/>
            <pc:sldMk cId="1741544213" sldId="268"/>
            <ac:spMk id="2" creationId="{6651759B-C18F-314F-2798-B97253EC2B35}"/>
          </ac:spMkLst>
        </pc:spChg>
        <pc:spChg chg="mod">
          <ac:chgData name="Jacky Cheung" userId="222a41775e9e4c49" providerId="LiveId" clId="{CB90208F-4777-43E7-A57B-CE2C2E26BA3B}" dt="2023-10-27T05:49:41.005" v="1825" actId="2711"/>
          <ac:spMkLst>
            <pc:docMk/>
            <pc:sldMk cId="1741544213" sldId="268"/>
            <ac:spMk id="3" creationId="{04C50C1A-09C6-2C7A-D685-6DB0396A548F}"/>
          </ac:spMkLst>
        </pc:spChg>
        <pc:spChg chg="add mod">
          <ac:chgData name="Jacky Cheung" userId="222a41775e9e4c49" providerId="LiveId" clId="{CB90208F-4777-43E7-A57B-CE2C2E26BA3B}" dt="2023-10-27T05:49:41.005" v="1825" actId="2711"/>
          <ac:spMkLst>
            <pc:docMk/>
            <pc:sldMk cId="1741544213" sldId="268"/>
            <ac:spMk id="9" creationId="{3689FC0D-3B70-6E90-6415-AC8FFD1E0019}"/>
          </ac:spMkLst>
        </pc:spChg>
        <pc:spChg chg="add mod">
          <ac:chgData name="Jacky Cheung" userId="222a41775e9e4c49" providerId="LiveId" clId="{CB90208F-4777-43E7-A57B-CE2C2E26BA3B}" dt="2023-10-27T05:49:41.005" v="1825" actId="2711"/>
          <ac:spMkLst>
            <pc:docMk/>
            <pc:sldMk cId="1741544213" sldId="268"/>
            <ac:spMk id="11" creationId="{2A7C30E3-E945-2A7D-5300-5113B39189F7}"/>
          </ac:spMkLst>
        </pc:spChg>
        <pc:spChg chg="mod">
          <ac:chgData name="Jacky Cheung" userId="222a41775e9e4c49" providerId="LiveId" clId="{CB90208F-4777-43E7-A57B-CE2C2E26BA3B}" dt="2023-10-27T05:49:41.005" v="1825" actId="2711"/>
          <ac:spMkLst>
            <pc:docMk/>
            <pc:sldMk cId="1741544213" sldId="268"/>
            <ac:spMk id="16" creationId="{3B433C6E-4ADA-3AF7-F36D-5FA0DBDB5B3A}"/>
          </ac:spMkLst>
        </pc:spChg>
        <pc:spChg chg="mod">
          <ac:chgData name="Jacky Cheung" userId="222a41775e9e4c49" providerId="LiveId" clId="{CB90208F-4777-43E7-A57B-CE2C2E26BA3B}" dt="2023-10-27T05:49:41.005" v="1825" actId="2711"/>
          <ac:spMkLst>
            <pc:docMk/>
            <pc:sldMk cId="1741544213" sldId="268"/>
            <ac:spMk id="17" creationId="{951A561E-BDDC-5DDB-ACF0-03EED4AD2244}"/>
          </ac:spMkLst>
        </pc:spChg>
        <pc:picChg chg="add del mod">
          <ac:chgData name="Jacky Cheung" userId="222a41775e9e4c49" providerId="LiveId" clId="{CB90208F-4777-43E7-A57B-CE2C2E26BA3B}" dt="2023-10-27T05:04:19.841" v="951" actId="478"/>
          <ac:picMkLst>
            <pc:docMk/>
            <pc:sldMk cId="1741544213" sldId="268"/>
            <ac:picMk id="5" creationId="{AEDFAC36-30EE-6F77-ACE5-176B437028BA}"/>
          </ac:picMkLst>
        </pc:picChg>
        <pc:picChg chg="add del mod">
          <ac:chgData name="Jacky Cheung" userId="222a41775e9e4c49" providerId="LiveId" clId="{CB90208F-4777-43E7-A57B-CE2C2E26BA3B}" dt="2023-10-27T05:04:52.546" v="956" actId="478"/>
          <ac:picMkLst>
            <pc:docMk/>
            <pc:sldMk cId="1741544213" sldId="268"/>
            <ac:picMk id="7" creationId="{512E7664-A6D7-22B3-8DAC-09A302ABE027}"/>
          </ac:picMkLst>
        </pc:picChg>
        <pc:picChg chg="add mod">
          <ac:chgData name="Jacky Cheung" userId="222a41775e9e4c49" providerId="LiveId" clId="{CB90208F-4777-43E7-A57B-CE2C2E26BA3B}" dt="2023-10-27T05:11:51.587" v="1112" actId="1440"/>
          <ac:picMkLst>
            <pc:docMk/>
            <pc:sldMk cId="1741544213" sldId="268"/>
            <ac:picMk id="13" creationId="{033DB794-3705-36C2-00E6-992AA121DE08}"/>
          </ac:picMkLst>
        </pc:picChg>
        <pc:picChg chg="add mod">
          <ac:chgData name="Jacky Cheung" userId="222a41775e9e4c49" providerId="LiveId" clId="{CB90208F-4777-43E7-A57B-CE2C2E26BA3B}" dt="2023-10-27T05:11:51.587" v="1112" actId="1440"/>
          <ac:picMkLst>
            <pc:docMk/>
            <pc:sldMk cId="1741544213" sldId="268"/>
            <ac:picMk id="15" creationId="{6928AE08-0877-527F-9195-BCDEB98CA86C}"/>
          </ac:picMkLst>
        </pc:picChg>
      </pc:sldChg>
      <pc:sldChg chg="addSp delSp modSp mod ord">
        <pc:chgData name="Jacky Cheung" userId="222a41775e9e4c49" providerId="LiveId" clId="{CB90208F-4777-43E7-A57B-CE2C2E26BA3B}" dt="2023-10-27T06:15:18.681" v="2371" actId="2711"/>
        <pc:sldMkLst>
          <pc:docMk/>
          <pc:sldMk cId="1423961563" sldId="269"/>
        </pc:sldMkLst>
        <pc:spChg chg="mod">
          <ac:chgData name="Jacky Cheung" userId="222a41775e9e4c49" providerId="LiveId" clId="{CB90208F-4777-43E7-A57B-CE2C2E26BA3B}" dt="2023-10-27T06:15:18.681" v="2371" actId="2711"/>
          <ac:spMkLst>
            <pc:docMk/>
            <pc:sldMk cId="1423961563" sldId="269"/>
            <ac:spMk id="2" creationId="{4B7DD928-1D95-1EF3-C7A8-5656DEE92712}"/>
          </ac:spMkLst>
        </pc:spChg>
        <pc:spChg chg="mod">
          <ac:chgData name="Jacky Cheung" userId="222a41775e9e4c49" providerId="LiveId" clId="{CB90208F-4777-43E7-A57B-CE2C2E26BA3B}" dt="2023-10-27T06:15:18.681" v="2371" actId="2711"/>
          <ac:spMkLst>
            <pc:docMk/>
            <pc:sldMk cId="1423961563" sldId="269"/>
            <ac:spMk id="3" creationId="{18C12FCC-003E-78C3-D896-D852100C28F8}"/>
          </ac:spMkLst>
        </pc:spChg>
        <pc:spChg chg="add del mod">
          <ac:chgData name="Jacky Cheung" userId="222a41775e9e4c49" providerId="LiveId" clId="{CB90208F-4777-43E7-A57B-CE2C2E26BA3B}" dt="2023-10-27T05:47:57.372" v="1813" actId="478"/>
          <ac:spMkLst>
            <pc:docMk/>
            <pc:sldMk cId="1423961563" sldId="269"/>
            <ac:spMk id="4" creationId="{81E857C3-17F9-8B47-CB5F-A718F48C6676}"/>
          </ac:spMkLst>
        </pc:spChg>
        <pc:spChg chg="add del mod">
          <ac:chgData name="Jacky Cheung" userId="222a41775e9e4c49" providerId="LiveId" clId="{CB90208F-4777-43E7-A57B-CE2C2E26BA3B}" dt="2023-10-27T05:47:58.031" v="1814" actId="478"/>
          <ac:spMkLst>
            <pc:docMk/>
            <pc:sldMk cId="1423961563" sldId="269"/>
            <ac:spMk id="5" creationId="{26746F3B-FB78-DC07-D869-53B9A9B26E15}"/>
          </ac:spMkLst>
        </pc:spChg>
        <pc:spChg chg="add del mod">
          <ac:chgData name="Jacky Cheung" userId="222a41775e9e4c49" providerId="LiveId" clId="{CB90208F-4777-43E7-A57B-CE2C2E26BA3B}" dt="2023-10-27T05:47:58.401" v="1815" actId="478"/>
          <ac:spMkLst>
            <pc:docMk/>
            <pc:sldMk cId="1423961563" sldId="269"/>
            <ac:spMk id="6" creationId="{E2D0DD1E-824D-820F-43F5-AC6A6FE9DE2C}"/>
          </ac:spMkLst>
        </pc:spChg>
        <pc:spChg chg="mod">
          <ac:chgData name="Jacky Cheung" userId="222a41775e9e4c49" providerId="LiveId" clId="{CB90208F-4777-43E7-A57B-CE2C2E26BA3B}" dt="2023-10-27T06:15:18.681" v="2371" actId="2711"/>
          <ac:spMkLst>
            <pc:docMk/>
            <pc:sldMk cId="1423961563" sldId="269"/>
            <ac:spMk id="7" creationId="{8E23A3F9-9299-9396-AA30-E79567098B9B}"/>
          </ac:spMkLst>
        </pc:spChg>
        <pc:spChg chg="mod">
          <ac:chgData name="Jacky Cheung" userId="222a41775e9e4c49" providerId="LiveId" clId="{CB90208F-4777-43E7-A57B-CE2C2E26BA3B}" dt="2023-10-27T06:15:18.681" v="2371" actId="2711"/>
          <ac:spMkLst>
            <pc:docMk/>
            <pc:sldMk cId="1423961563" sldId="269"/>
            <ac:spMk id="8" creationId="{A20624DA-730D-BB28-8B91-D02E52DFD523}"/>
          </ac:spMkLst>
        </pc:spChg>
        <pc:spChg chg="add mod">
          <ac:chgData name="Jacky Cheung" userId="222a41775e9e4c49" providerId="LiveId" clId="{CB90208F-4777-43E7-A57B-CE2C2E26BA3B}" dt="2023-10-27T06:15:18.681" v="2371" actId="2711"/>
          <ac:spMkLst>
            <pc:docMk/>
            <pc:sldMk cId="1423961563" sldId="269"/>
            <ac:spMk id="10" creationId="{EEDD076D-6386-1A45-1CEC-53F2F2E879F9}"/>
          </ac:spMkLst>
        </pc:spChg>
        <pc:spChg chg="add mod">
          <ac:chgData name="Jacky Cheung" userId="222a41775e9e4c49" providerId="LiveId" clId="{CB90208F-4777-43E7-A57B-CE2C2E26BA3B}" dt="2023-10-27T06:15:18.681" v="2371" actId="2711"/>
          <ac:spMkLst>
            <pc:docMk/>
            <pc:sldMk cId="1423961563" sldId="269"/>
            <ac:spMk id="12" creationId="{5FA3CD03-4428-D901-F718-B736E5B6876E}"/>
          </ac:spMkLst>
        </pc:spChg>
      </pc:sldChg>
      <pc:sldChg chg="modSp mod ord">
        <pc:chgData name="Jacky Cheung" userId="222a41775e9e4c49" providerId="LiveId" clId="{CB90208F-4777-43E7-A57B-CE2C2E26BA3B}" dt="2023-10-27T06:10:38.344" v="2114" actId="20577"/>
        <pc:sldMkLst>
          <pc:docMk/>
          <pc:sldMk cId="3781643426" sldId="270"/>
        </pc:sldMkLst>
        <pc:spChg chg="mod">
          <ac:chgData name="Jacky Cheung" userId="222a41775e9e4c49" providerId="LiveId" clId="{CB90208F-4777-43E7-A57B-CE2C2E26BA3B}" dt="2023-10-27T05:50:03.364" v="1829" actId="2711"/>
          <ac:spMkLst>
            <pc:docMk/>
            <pc:sldMk cId="3781643426" sldId="270"/>
            <ac:spMk id="2" creationId="{3F8D282D-C6C1-E111-2FEA-12008EB15A91}"/>
          </ac:spMkLst>
        </pc:spChg>
        <pc:spChg chg="mod">
          <ac:chgData name="Jacky Cheung" userId="222a41775e9e4c49" providerId="LiveId" clId="{CB90208F-4777-43E7-A57B-CE2C2E26BA3B}" dt="2023-10-27T05:50:03.364" v="1829" actId="2711"/>
          <ac:spMkLst>
            <pc:docMk/>
            <pc:sldMk cId="3781643426" sldId="270"/>
            <ac:spMk id="3" creationId="{B4FAF69C-54C8-2808-486F-89BB941C9DFB}"/>
          </ac:spMkLst>
        </pc:spChg>
        <pc:spChg chg="mod">
          <ac:chgData name="Jacky Cheung" userId="222a41775e9e4c49" providerId="LiveId" clId="{CB90208F-4777-43E7-A57B-CE2C2E26BA3B}" dt="2023-10-27T05:50:03.364" v="1829" actId="2711"/>
          <ac:spMkLst>
            <pc:docMk/>
            <pc:sldMk cId="3781643426" sldId="270"/>
            <ac:spMk id="5" creationId="{BC618078-D1D3-9DFB-279B-50156A7BC8EC}"/>
          </ac:spMkLst>
        </pc:spChg>
        <pc:graphicFrameChg chg="mod">
          <ac:chgData name="Jacky Cheung" userId="222a41775e9e4c49" providerId="LiveId" clId="{CB90208F-4777-43E7-A57B-CE2C2E26BA3B}" dt="2023-10-27T06:10:38.344" v="2114" actId="20577"/>
          <ac:graphicFrameMkLst>
            <pc:docMk/>
            <pc:sldMk cId="3781643426" sldId="270"/>
            <ac:graphicFrameMk id="4" creationId="{5BEE7704-C4A3-CD9C-F159-10F737E56286}"/>
          </ac:graphicFrameMkLst>
        </pc:graphicFrameChg>
      </pc:sldChg>
      <pc:sldChg chg="addSp delSp modSp new mod modClrScheme chgLayout">
        <pc:chgData name="Jacky Cheung" userId="222a41775e9e4c49" providerId="LiveId" clId="{CB90208F-4777-43E7-A57B-CE2C2E26BA3B}" dt="2023-10-26T14:21:44.566" v="495" actId="2711"/>
        <pc:sldMkLst>
          <pc:docMk/>
          <pc:sldMk cId="3202623808" sldId="271"/>
        </pc:sldMkLst>
        <pc:spChg chg="add mod">
          <ac:chgData name="Jacky Cheung" userId="222a41775e9e4c49" providerId="LiveId" clId="{CB90208F-4777-43E7-A57B-CE2C2E26BA3B}" dt="2023-10-26T13:47:58.073" v="326" actId="1076"/>
          <ac:spMkLst>
            <pc:docMk/>
            <pc:sldMk cId="3202623808" sldId="271"/>
            <ac:spMk id="2" creationId="{6D7DE610-94CD-21B2-096A-04255AC75CFF}"/>
          </ac:spMkLst>
        </pc:spChg>
        <pc:spChg chg="del mod ord">
          <ac:chgData name="Jacky Cheung" userId="222a41775e9e4c49" providerId="LiveId" clId="{CB90208F-4777-43E7-A57B-CE2C2E26BA3B}" dt="2023-10-26T13:37:04.374" v="43" actId="700"/>
          <ac:spMkLst>
            <pc:docMk/>
            <pc:sldMk cId="3202623808" sldId="271"/>
            <ac:spMk id="2" creationId="{FF9C24AF-0F07-BA99-B3AF-4E7904B086BE}"/>
          </ac:spMkLst>
        </pc:spChg>
        <pc:spChg chg="del mod ord">
          <ac:chgData name="Jacky Cheung" userId="222a41775e9e4c49" providerId="LiveId" clId="{CB90208F-4777-43E7-A57B-CE2C2E26BA3B}" dt="2023-10-26T13:37:04.374" v="43" actId="700"/>
          <ac:spMkLst>
            <pc:docMk/>
            <pc:sldMk cId="3202623808" sldId="271"/>
            <ac:spMk id="3" creationId="{B7771C8D-A68E-C959-8F2F-2352E486A8C2}"/>
          </ac:spMkLst>
        </pc:spChg>
        <pc:spChg chg="add mod ord">
          <ac:chgData name="Jacky Cheung" userId="222a41775e9e4c49" providerId="LiveId" clId="{CB90208F-4777-43E7-A57B-CE2C2E26BA3B}" dt="2023-10-26T14:21:44.566" v="495" actId="2711"/>
          <ac:spMkLst>
            <pc:docMk/>
            <pc:sldMk cId="3202623808" sldId="271"/>
            <ac:spMk id="4" creationId="{F9A02599-C567-4094-87C3-49FAF32AC0AC}"/>
          </ac:spMkLst>
        </pc:spChg>
        <pc:spChg chg="add del mod ord">
          <ac:chgData name="Jacky Cheung" userId="222a41775e9e4c49" providerId="LiveId" clId="{CB90208F-4777-43E7-A57B-CE2C2E26BA3B}" dt="2023-10-26T13:37:23.920" v="44"/>
          <ac:spMkLst>
            <pc:docMk/>
            <pc:sldMk cId="3202623808" sldId="271"/>
            <ac:spMk id="5" creationId="{4EA58D3A-0F71-ECDC-1B77-2A0DDEEE797B}"/>
          </ac:spMkLst>
        </pc:spChg>
        <pc:spChg chg="add mod">
          <ac:chgData name="Jacky Cheung" userId="222a41775e9e4c49" providerId="LiveId" clId="{CB90208F-4777-43E7-A57B-CE2C2E26BA3B}" dt="2023-10-26T13:47:05.873" v="289" actId="20577"/>
          <ac:spMkLst>
            <pc:docMk/>
            <pc:sldMk cId="3202623808" sldId="271"/>
            <ac:spMk id="9" creationId="{519B31CE-64BA-A346-E53B-C81B53AC9773}"/>
          </ac:spMkLst>
        </pc:spChg>
        <pc:picChg chg="add del mod ord">
          <ac:chgData name="Jacky Cheung" userId="222a41775e9e4c49" providerId="LiveId" clId="{CB90208F-4777-43E7-A57B-CE2C2E26BA3B}" dt="2023-10-26T13:39:38.005" v="59" actId="21"/>
          <ac:picMkLst>
            <pc:docMk/>
            <pc:sldMk cId="3202623808" sldId="271"/>
            <ac:picMk id="7" creationId="{BA0381CE-BB4A-F918-0CC6-5016C66EE194}"/>
          </ac:picMkLst>
        </pc:picChg>
        <pc:picChg chg="add del mod">
          <ac:chgData name="Jacky Cheung" userId="222a41775e9e4c49" providerId="LiveId" clId="{CB90208F-4777-43E7-A57B-CE2C2E26BA3B}" dt="2023-10-26T13:41:41.104" v="163" actId="478"/>
          <ac:picMkLst>
            <pc:docMk/>
            <pc:sldMk cId="3202623808" sldId="271"/>
            <ac:picMk id="10" creationId="{2912BEF6-889E-E436-1CC7-31E42F5104E0}"/>
          </ac:picMkLst>
        </pc:picChg>
        <pc:picChg chg="add del mod">
          <ac:chgData name="Jacky Cheung" userId="222a41775e9e4c49" providerId="LiveId" clId="{CB90208F-4777-43E7-A57B-CE2C2E26BA3B}" dt="2023-10-26T13:40:39.224" v="123"/>
          <ac:picMkLst>
            <pc:docMk/>
            <pc:sldMk cId="3202623808" sldId="271"/>
            <ac:picMk id="11" creationId="{A5C5FB79-E97B-DFA9-07F3-EA43D091C5ED}"/>
          </ac:picMkLst>
        </pc:picChg>
      </pc:sldChg>
      <pc:sldChg chg="modSp add mod">
        <pc:chgData name="Jacky Cheung" userId="222a41775e9e4c49" providerId="LiveId" clId="{CB90208F-4777-43E7-A57B-CE2C2E26BA3B}" dt="2023-10-26T14:22:01.406" v="496" actId="2711"/>
        <pc:sldMkLst>
          <pc:docMk/>
          <pc:sldMk cId="2796892709" sldId="272"/>
        </pc:sldMkLst>
        <pc:spChg chg="mod">
          <ac:chgData name="Jacky Cheung" userId="222a41775e9e4c49" providerId="LiveId" clId="{CB90208F-4777-43E7-A57B-CE2C2E26BA3B}" dt="2023-10-26T14:22:01.406" v="496" actId="2711"/>
          <ac:spMkLst>
            <pc:docMk/>
            <pc:sldMk cId="2796892709" sldId="272"/>
            <ac:spMk id="4" creationId="{F9A02599-C567-4094-87C3-49FAF32AC0AC}"/>
          </ac:spMkLst>
        </pc:spChg>
        <pc:spChg chg="mod">
          <ac:chgData name="Jacky Cheung" userId="222a41775e9e4c49" providerId="LiveId" clId="{CB90208F-4777-43E7-A57B-CE2C2E26BA3B}" dt="2023-10-26T14:22:01.406" v="496" actId="2711"/>
          <ac:spMkLst>
            <pc:docMk/>
            <pc:sldMk cId="2796892709" sldId="272"/>
            <ac:spMk id="9" creationId="{519B31CE-64BA-A346-E53B-C81B53AC9773}"/>
          </ac:spMkLst>
        </pc:spChg>
      </pc:sldChg>
      <pc:sldChg chg="addSp delSp modSp add mod">
        <pc:chgData name="Jacky Cheung" userId="222a41775e9e4c49" providerId="LiveId" clId="{CB90208F-4777-43E7-A57B-CE2C2E26BA3B}" dt="2023-10-27T05:22:04.182" v="1178"/>
        <pc:sldMkLst>
          <pc:docMk/>
          <pc:sldMk cId="2806245624" sldId="273"/>
        </pc:sldMkLst>
        <pc:spChg chg="mod">
          <ac:chgData name="Jacky Cheung" userId="222a41775e9e4c49" providerId="LiveId" clId="{CB90208F-4777-43E7-A57B-CE2C2E26BA3B}" dt="2023-10-26T14:22:11.732" v="498" actId="2711"/>
          <ac:spMkLst>
            <pc:docMk/>
            <pc:sldMk cId="2806245624" sldId="273"/>
            <ac:spMk id="2" creationId="{BD4A6A34-70BE-8484-4B9F-F64F0A0570F8}"/>
          </ac:spMkLst>
        </pc:spChg>
        <pc:spChg chg="add del mod">
          <ac:chgData name="Jacky Cheung" userId="222a41775e9e4c49" providerId="LiveId" clId="{CB90208F-4777-43E7-A57B-CE2C2E26BA3B}" dt="2023-10-26T14:22:25.698" v="500" actId="255"/>
          <ac:spMkLst>
            <pc:docMk/>
            <pc:sldMk cId="2806245624" sldId="273"/>
            <ac:spMk id="3" creationId="{4BDC3303-1CCF-2776-575D-61DCD2BABC91}"/>
          </ac:spMkLst>
        </pc:spChg>
        <pc:spChg chg="add mod">
          <ac:chgData name="Jacky Cheung" userId="222a41775e9e4c49" providerId="LiveId" clId="{CB90208F-4777-43E7-A57B-CE2C2E26BA3B}" dt="2023-10-26T14:22:11.732" v="498" actId="2711"/>
          <ac:spMkLst>
            <pc:docMk/>
            <pc:sldMk cId="2806245624" sldId="273"/>
            <ac:spMk id="5" creationId="{1C7518E9-1DFE-797F-BD54-2C5944C50AFE}"/>
          </ac:spMkLst>
        </pc:spChg>
        <pc:spChg chg="add mod">
          <ac:chgData name="Jacky Cheung" userId="222a41775e9e4c49" providerId="LiveId" clId="{CB90208F-4777-43E7-A57B-CE2C2E26BA3B}" dt="2023-10-26T14:22:11.732" v="498" actId="2711"/>
          <ac:spMkLst>
            <pc:docMk/>
            <pc:sldMk cId="2806245624" sldId="273"/>
            <ac:spMk id="6" creationId="{35B028BA-6886-522D-4EB1-3B695F17CA12}"/>
          </ac:spMkLst>
        </pc:spChg>
        <pc:spChg chg="add mod">
          <ac:chgData name="Jacky Cheung" userId="222a41775e9e4c49" providerId="LiveId" clId="{CB90208F-4777-43E7-A57B-CE2C2E26BA3B}" dt="2023-10-26T14:22:11.732" v="498" actId="2711"/>
          <ac:spMkLst>
            <pc:docMk/>
            <pc:sldMk cId="2806245624" sldId="273"/>
            <ac:spMk id="7" creationId="{0EC6A924-17DE-EF0A-9341-8B56501F4131}"/>
          </ac:spMkLst>
        </pc:spChg>
        <pc:spChg chg="add mod">
          <ac:chgData name="Jacky Cheung" userId="222a41775e9e4c49" providerId="LiveId" clId="{CB90208F-4777-43E7-A57B-CE2C2E26BA3B}" dt="2023-10-26T14:22:40.555" v="502" actId="207"/>
          <ac:spMkLst>
            <pc:docMk/>
            <pc:sldMk cId="2806245624" sldId="273"/>
            <ac:spMk id="8" creationId="{1A44B5C2-C4C2-7985-694B-2470BE1EC9A8}"/>
          </ac:spMkLst>
        </pc:spChg>
        <pc:spChg chg="add mod">
          <ac:chgData name="Jacky Cheung" userId="222a41775e9e4c49" providerId="LiveId" clId="{CB90208F-4777-43E7-A57B-CE2C2E26BA3B}" dt="2023-10-27T05:22:04.182" v="1178"/>
          <ac:spMkLst>
            <pc:docMk/>
            <pc:sldMk cId="2806245624" sldId="273"/>
            <ac:spMk id="9" creationId="{D8FA1828-E03E-509E-65D8-3AF98EC43069}"/>
          </ac:spMkLst>
        </pc:spChg>
        <pc:picChg chg="del mod">
          <ac:chgData name="Jacky Cheung" userId="222a41775e9e4c49" providerId="LiveId" clId="{CB90208F-4777-43E7-A57B-CE2C2E26BA3B}" dt="2023-10-26T14:18:05.109" v="467" actId="478"/>
          <ac:picMkLst>
            <pc:docMk/>
            <pc:sldMk cId="2806245624" sldId="273"/>
            <ac:picMk id="4" creationId="{D3F1FF81-892D-D5A5-A043-7FEBD0658096}"/>
          </ac:picMkLst>
        </pc:picChg>
      </pc:sldChg>
      <pc:sldChg chg="add del">
        <pc:chgData name="Jacky Cheung" userId="222a41775e9e4c49" providerId="LiveId" clId="{CB90208F-4777-43E7-A57B-CE2C2E26BA3B}" dt="2023-10-26T14:24:11.760" v="506"/>
        <pc:sldMkLst>
          <pc:docMk/>
          <pc:sldMk cId="1257757996" sldId="274"/>
        </pc:sldMkLst>
      </pc:sldChg>
      <pc:sldChg chg="modSp new mod">
        <pc:chgData name="Jacky Cheung" userId="222a41775e9e4c49" providerId="LiveId" clId="{CB90208F-4777-43E7-A57B-CE2C2E26BA3B}" dt="2023-10-26T18:18:05.070" v="741" actId="20577"/>
        <pc:sldMkLst>
          <pc:docMk/>
          <pc:sldMk cId="1403012282" sldId="274"/>
        </pc:sldMkLst>
        <pc:spChg chg="mod">
          <ac:chgData name="Jacky Cheung" userId="222a41775e9e4c49" providerId="LiveId" clId="{CB90208F-4777-43E7-A57B-CE2C2E26BA3B}" dt="2023-10-26T18:17:59.774" v="737" actId="2711"/>
          <ac:spMkLst>
            <pc:docMk/>
            <pc:sldMk cId="1403012282" sldId="274"/>
            <ac:spMk id="2" creationId="{8A0A22D3-45DE-356C-CD42-7433D42B533B}"/>
          </ac:spMkLst>
        </pc:spChg>
        <pc:spChg chg="mod">
          <ac:chgData name="Jacky Cheung" userId="222a41775e9e4c49" providerId="LiveId" clId="{CB90208F-4777-43E7-A57B-CE2C2E26BA3B}" dt="2023-10-26T18:18:05.070" v="741" actId="20577"/>
          <ac:spMkLst>
            <pc:docMk/>
            <pc:sldMk cId="1403012282" sldId="274"/>
            <ac:spMk id="3" creationId="{E18D8F6B-CD4D-8223-3DEF-54EB1940CE68}"/>
          </ac:spMkLst>
        </pc:spChg>
      </pc:sldChg>
      <pc:sldChg chg="add del">
        <pc:chgData name="Jacky Cheung" userId="222a41775e9e4c49" providerId="LiveId" clId="{CB90208F-4777-43E7-A57B-CE2C2E26BA3B}" dt="2023-10-26T14:24:06.077" v="504"/>
        <pc:sldMkLst>
          <pc:docMk/>
          <pc:sldMk cId="1777125293" sldId="274"/>
        </pc:sldMkLst>
      </pc:sldChg>
      <pc:sldChg chg="addSp delSp modSp add mod">
        <pc:chgData name="Jacky Cheung" userId="222a41775e9e4c49" providerId="LiveId" clId="{CB90208F-4777-43E7-A57B-CE2C2E26BA3B}" dt="2023-10-27T05:46:56.503" v="1803" actId="14100"/>
        <pc:sldMkLst>
          <pc:docMk/>
          <pc:sldMk cId="1974522495" sldId="275"/>
        </pc:sldMkLst>
        <pc:spChg chg="mod">
          <ac:chgData name="Jacky Cheung" userId="222a41775e9e4c49" providerId="LiveId" clId="{CB90208F-4777-43E7-A57B-CE2C2E26BA3B}" dt="2023-10-27T05:30:30.382" v="1307" actId="1036"/>
          <ac:spMkLst>
            <pc:docMk/>
            <pc:sldMk cId="1974522495" sldId="275"/>
            <ac:spMk id="3" creationId="{4BDC3303-1CCF-2776-575D-61DCD2BABC91}"/>
          </ac:spMkLst>
        </pc:spChg>
        <pc:spChg chg="add mod">
          <ac:chgData name="Jacky Cheung" userId="222a41775e9e4c49" providerId="LiveId" clId="{CB90208F-4777-43E7-A57B-CE2C2E26BA3B}" dt="2023-10-27T05:46:30.787" v="1753" actId="1038"/>
          <ac:spMkLst>
            <pc:docMk/>
            <pc:sldMk cId="1974522495" sldId="275"/>
            <ac:spMk id="4" creationId="{22135056-AA56-992D-463E-A9E95B636805}"/>
          </ac:spMkLst>
        </pc:spChg>
        <pc:spChg chg="mod">
          <ac:chgData name="Jacky Cheung" userId="222a41775e9e4c49" providerId="LiveId" clId="{CB90208F-4777-43E7-A57B-CE2C2E26BA3B}" dt="2023-10-27T05:30:30.382" v="1307" actId="1036"/>
          <ac:spMkLst>
            <pc:docMk/>
            <pc:sldMk cId="1974522495" sldId="275"/>
            <ac:spMk id="5" creationId="{1C7518E9-1DFE-797F-BD54-2C5944C50AFE}"/>
          </ac:spMkLst>
        </pc:spChg>
        <pc:spChg chg="mod">
          <ac:chgData name="Jacky Cheung" userId="222a41775e9e4c49" providerId="LiveId" clId="{CB90208F-4777-43E7-A57B-CE2C2E26BA3B}" dt="2023-10-27T05:30:30.382" v="1307" actId="1036"/>
          <ac:spMkLst>
            <pc:docMk/>
            <pc:sldMk cId="1974522495" sldId="275"/>
            <ac:spMk id="6" creationId="{35B028BA-6886-522D-4EB1-3B695F17CA12}"/>
          </ac:spMkLst>
        </pc:spChg>
        <pc:spChg chg="mod">
          <ac:chgData name="Jacky Cheung" userId="222a41775e9e4c49" providerId="LiveId" clId="{CB90208F-4777-43E7-A57B-CE2C2E26BA3B}" dt="2023-10-27T05:30:30.382" v="1307" actId="1036"/>
          <ac:spMkLst>
            <pc:docMk/>
            <pc:sldMk cId="1974522495" sldId="275"/>
            <ac:spMk id="7" creationId="{0EC6A924-17DE-EF0A-9341-8B56501F4131}"/>
          </ac:spMkLst>
        </pc:spChg>
        <pc:spChg chg="mod">
          <ac:chgData name="Jacky Cheung" userId="222a41775e9e4c49" providerId="LiveId" clId="{CB90208F-4777-43E7-A57B-CE2C2E26BA3B}" dt="2023-10-27T05:30:30.382" v="1307" actId="1036"/>
          <ac:spMkLst>
            <pc:docMk/>
            <pc:sldMk cId="1974522495" sldId="275"/>
            <ac:spMk id="8" creationId="{1A44B5C2-C4C2-7985-694B-2470BE1EC9A8}"/>
          </ac:spMkLst>
        </pc:spChg>
        <pc:spChg chg="add mod">
          <ac:chgData name="Jacky Cheung" userId="222a41775e9e4c49" providerId="LiveId" clId="{CB90208F-4777-43E7-A57B-CE2C2E26BA3B}" dt="2023-10-27T05:46:56.503" v="1803" actId="14100"/>
          <ac:spMkLst>
            <pc:docMk/>
            <pc:sldMk cId="1974522495" sldId="275"/>
            <ac:spMk id="9" creationId="{B29C65E2-781D-F06A-D9E3-DC7C65254B33}"/>
          </ac:spMkLst>
        </pc:spChg>
        <pc:spChg chg="add del mod">
          <ac:chgData name="Jacky Cheung" userId="222a41775e9e4c49" providerId="LiveId" clId="{CB90208F-4777-43E7-A57B-CE2C2E26BA3B}" dt="2023-10-27T05:14:24.841" v="1155" actId="21"/>
          <ac:spMkLst>
            <pc:docMk/>
            <pc:sldMk cId="1974522495" sldId="275"/>
            <ac:spMk id="10" creationId="{FE56D41A-834B-8AA5-CA8B-C04C9F0C9D81}"/>
          </ac:spMkLst>
        </pc:spChg>
        <pc:spChg chg="add mod">
          <ac:chgData name="Jacky Cheung" userId="222a41775e9e4c49" providerId="LiveId" clId="{CB90208F-4777-43E7-A57B-CE2C2E26BA3B}" dt="2023-10-27T05:30:30.382" v="1307" actId="1036"/>
          <ac:spMkLst>
            <pc:docMk/>
            <pc:sldMk cId="1974522495" sldId="275"/>
            <ac:spMk id="11" creationId="{00EB287F-DFF4-6F47-E416-4CE17F44EE8B}"/>
          </ac:spMkLst>
        </pc:spChg>
        <pc:spChg chg="add mod">
          <ac:chgData name="Jacky Cheung" userId="222a41775e9e4c49" providerId="LiveId" clId="{CB90208F-4777-43E7-A57B-CE2C2E26BA3B}" dt="2023-10-27T05:16:40.750" v="1170" actId="571"/>
          <ac:spMkLst>
            <pc:docMk/>
            <pc:sldMk cId="1974522495" sldId="275"/>
            <ac:spMk id="12" creationId="{F9937772-C3FE-72D6-E6AC-F92172D0B022}"/>
          </ac:spMkLst>
        </pc:spChg>
        <pc:spChg chg="add mod">
          <ac:chgData name="Jacky Cheung" userId="222a41775e9e4c49" providerId="LiveId" clId="{CB90208F-4777-43E7-A57B-CE2C2E26BA3B}" dt="2023-10-27T05:34:52.809" v="1494" actId="20577"/>
          <ac:spMkLst>
            <pc:docMk/>
            <pc:sldMk cId="1974522495" sldId="275"/>
            <ac:spMk id="13" creationId="{169ED0CA-091B-2CE0-5E42-DE1906B7B98E}"/>
          </ac:spMkLst>
        </pc:spChg>
        <pc:spChg chg="add mod">
          <ac:chgData name="Jacky Cheung" userId="222a41775e9e4c49" providerId="LiveId" clId="{CB90208F-4777-43E7-A57B-CE2C2E26BA3B}" dt="2023-10-27T05:46:00.425" v="1735" actId="1076"/>
          <ac:spMkLst>
            <pc:docMk/>
            <pc:sldMk cId="1974522495" sldId="275"/>
            <ac:spMk id="14" creationId="{0A71E82A-73AF-FEFC-A36E-BDE5F0A3B633}"/>
          </ac:spMkLst>
        </pc:spChg>
        <pc:spChg chg="add mod">
          <ac:chgData name="Jacky Cheung" userId="222a41775e9e4c49" providerId="LiveId" clId="{CB90208F-4777-43E7-A57B-CE2C2E26BA3B}" dt="2023-10-27T05:46:50.486" v="1794" actId="1037"/>
          <ac:spMkLst>
            <pc:docMk/>
            <pc:sldMk cId="1974522495" sldId="275"/>
            <ac:spMk id="15" creationId="{3507E708-A484-F18A-2433-02D900F73B4B}"/>
          </ac:spMkLst>
        </pc:spChg>
      </pc:sldChg>
      <pc:sldChg chg="modSp add mod">
        <pc:chgData name="Jacky Cheung" userId="222a41775e9e4c49" providerId="LiveId" clId="{CB90208F-4777-43E7-A57B-CE2C2E26BA3B}" dt="2023-10-27T05:49:52.293" v="1827" actId="2711"/>
        <pc:sldMkLst>
          <pc:docMk/>
          <pc:sldMk cId="3794753471" sldId="276"/>
        </pc:sldMkLst>
        <pc:spChg chg="mod">
          <ac:chgData name="Jacky Cheung" userId="222a41775e9e4c49" providerId="LiveId" clId="{CB90208F-4777-43E7-A57B-CE2C2E26BA3B}" dt="2023-10-27T05:49:52.293" v="1827" actId="2711"/>
          <ac:spMkLst>
            <pc:docMk/>
            <pc:sldMk cId="3794753471" sldId="276"/>
            <ac:spMk id="2" creationId="{6651759B-C18F-314F-2798-B97253EC2B35}"/>
          </ac:spMkLst>
        </pc:spChg>
        <pc:spChg chg="mod">
          <ac:chgData name="Jacky Cheung" userId="222a41775e9e4c49" providerId="LiveId" clId="{CB90208F-4777-43E7-A57B-CE2C2E26BA3B}" dt="2023-10-27T05:49:52.293" v="1827" actId="2711"/>
          <ac:spMkLst>
            <pc:docMk/>
            <pc:sldMk cId="3794753471" sldId="276"/>
            <ac:spMk id="3" creationId="{04C50C1A-09C6-2C7A-D685-6DB0396A548F}"/>
          </ac:spMkLst>
        </pc:spChg>
        <pc:spChg chg="mod">
          <ac:chgData name="Jacky Cheung" userId="222a41775e9e4c49" providerId="LiveId" clId="{CB90208F-4777-43E7-A57B-CE2C2E26BA3B}" dt="2023-10-27T05:49:52.293" v="1827" actId="2711"/>
          <ac:spMkLst>
            <pc:docMk/>
            <pc:sldMk cId="3794753471" sldId="276"/>
            <ac:spMk id="4" creationId="{36396EDA-7624-F458-A476-41131A274824}"/>
          </ac:spMkLst>
        </pc:spChg>
        <pc:spChg chg="mod">
          <ac:chgData name="Jacky Cheung" userId="222a41775e9e4c49" providerId="LiveId" clId="{CB90208F-4777-43E7-A57B-CE2C2E26BA3B}" dt="2023-10-27T05:49:52.293" v="1827" actId="2711"/>
          <ac:spMkLst>
            <pc:docMk/>
            <pc:sldMk cId="3794753471" sldId="276"/>
            <ac:spMk id="6" creationId="{F50D4DA5-7612-B745-85E4-FD1A2B33593C}"/>
          </ac:spMkLst>
        </pc:spChg>
        <pc:spChg chg="mod">
          <ac:chgData name="Jacky Cheung" userId="222a41775e9e4c49" providerId="LiveId" clId="{CB90208F-4777-43E7-A57B-CE2C2E26BA3B}" dt="2023-10-27T05:49:52.293" v="1827" actId="2711"/>
          <ac:spMkLst>
            <pc:docMk/>
            <pc:sldMk cId="3794753471" sldId="276"/>
            <ac:spMk id="9" creationId="{3689FC0D-3B70-6E90-6415-AC8FFD1E0019}"/>
          </ac:spMkLst>
        </pc:spChg>
        <pc:spChg chg="mod">
          <ac:chgData name="Jacky Cheung" userId="222a41775e9e4c49" providerId="LiveId" clId="{CB90208F-4777-43E7-A57B-CE2C2E26BA3B}" dt="2023-10-27T05:49:52.293" v="1827" actId="2711"/>
          <ac:spMkLst>
            <pc:docMk/>
            <pc:sldMk cId="3794753471" sldId="276"/>
            <ac:spMk id="11" creationId="{2A7C30E3-E945-2A7D-5300-5113B39189F7}"/>
          </ac:spMkLst>
        </pc:spChg>
      </pc:sldChg>
      <pc:sldChg chg="addSp delSp modSp add mod">
        <pc:chgData name="Jacky Cheung" userId="222a41775e9e4c49" providerId="LiveId" clId="{CB90208F-4777-43E7-A57B-CE2C2E26BA3B}" dt="2023-10-27T05:52:00.867" v="1860" actId="1076"/>
        <pc:sldMkLst>
          <pc:docMk/>
          <pc:sldMk cId="249892692" sldId="277"/>
        </pc:sldMkLst>
        <pc:spChg chg="mod">
          <ac:chgData name="Jacky Cheung" userId="222a41775e9e4c49" providerId="LiveId" clId="{CB90208F-4777-43E7-A57B-CE2C2E26BA3B}" dt="2023-10-27T05:49:47.491" v="1826" actId="2711"/>
          <ac:spMkLst>
            <pc:docMk/>
            <pc:sldMk cId="249892692" sldId="277"/>
            <ac:spMk id="2" creationId="{6651759B-C18F-314F-2798-B97253EC2B35}"/>
          </ac:spMkLst>
        </pc:spChg>
        <pc:spChg chg="mod">
          <ac:chgData name="Jacky Cheung" userId="222a41775e9e4c49" providerId="LiveId" clId="{CB90208F-4777-43E7-A57B-CE2C2E26BA3B}" dt="2023-10-27T05:49:47.491" v="1826" actId="2711"/>
          <ac:spMkLst>
            <pc:docMk/>
            <pc:sldMk cId="249892692" sldId="277"/>
            <ac:spMk id="3" creationId="{04C50C1A-09C6-2C7A-D685-6DB0396A548F}"/>
          </ac:spMkLst>
        </pc:spChg>
        <pc:spChg chg="mod">
          <ac:chgData name="Jacky Cheung" userId="222a41775e9e4c49" providerId="LiveId" clId="{CB90208F-4777-43E7-A57B-CE2C2E26BA3B}" dt="2023-10-27T05:49:47.491" v="1826" actId="2711"/>
          <ac:spMkLst>
            <pc:docMk/>
            <pc:sldMk cId="249892692" sldId="277"/>
            <ac:spMk id="8" creationId="{B1A90E73-AEC8-1DEC-FFD4-197AE4813DBF}"/>
          </ac:spMkLst>
        </pc:spChg>
        <pc:spChg chg="mod">
          <ac:chgData name="Jacky Cheung" userId="222a41775e9e4c49" providerId="LiveId" clId="{CB90208F-4777-43E7-A57B-CE2C2E26BA3B}" dt="2023-10-27T05:49:47.491" v="1826" actId="2711"/>
          <ac:spMkLst>
            <pc:docMk/>
            <pc:sldMk cId="249892692" sldId="277"/>
            <ac:spMk id="9" creationId="{3689FC0D-3B70-6E90-6415-AC8FFD1E0019}"/>
          </ac:spMkLst>
        </pc:spChg>
        <pc:spChg chg="mod">
          <ac:chgData name="Jacky Cheung" userId="222a41775e9e4c49" providerId="LiveId" clId="{CB90208F-4777-43E7-A57B-CE2C2E26BA3B}" dt="2023-10-27T05:49:47.491" v="1826" actId="2711"/>
          <ac:spMkLst>
            <pc:docMk/>
            <pc:sldMk cId="249892692" sldId="277"/>
            <ac:spMk id="10" creationId="{22DC7F37-A2F0-E629-678C-4D4F947C3475}"/>
          </ac:spMkLst>
        </pc:spChg>
        <pc:spChg chg="mod">
          <ac:chgData name="Jacky Cheung" userId="222a41775e9e4c49" providerId="LiveId" clId="{CB90208F-4777-43E7-A57B-CE2C2E26BA3B}" dt="2023-10-27T05:49:47.491" v="1826" actId="2711"/>
          <ac:spMkLst>
            <pc:docMk/>
            <pc:sldMk cId="249892692" sldId="277"/>
            <ac:spMk id="11" creationId="{2A7C30E3-E945-2A7D-5300-5113B39189F7}"/>
          </ac:spMkLst>
        </pc:spChg>
        <pc:picChg chg="add mod">
          <ac:chgData name="Jacky Cheung" userId="222a41775e9e4c49" providerId="LiveId" clId="{CB90208F-4777-43E7-A57B-CE2C2E26BA3B}" dt="2023-10-27T05:52:00.867" v="1860" actId="1076"/>
          <ac:picMkLst>
            <pc:docMk/>
            <pc:sldMk cId="249892692" sldId="277"/>
            <ac:picMk id="5" creationId="{46CAE245-9C06-6AC8-0C8B-D4738E45B6C6}"/>
          </ac:picMkLst>
        </pc:picChg>
        <pc:picChg chg="add mod">
          <ac:chgData name="Jacky Cheung" userId="222a41775e9e4c49" providerId="LiveId" clId="{CB90208F-4777-43E7-A57B-CE2C2E26BA3B}" dt="2023-10-27T05:11:43.414" v="1110" actId="1440"/>
          <ac:picMkLst>
            <pc:docMk/>
            <pc:sldMk cId="249892692" sldId="277"/>
            <ac:picMk id="7" creationId="{D26E3FA5-8402-DECA-BAC3-C42D692725A6}"/>
          </ac:picMkLst>
        </pc:picChg>
        <pc:picChg chg="del">
          <ac:chgData name="Jacky Cheung" userId="222a41775e9e4c49" providerId="LiveId" clId="{CB90208F-4777-43E7-A57B-CE2C2E26BA3B}" dt="2023-10-27T05:07:07.167" v="990" actId="478"/>
          <ac:picMkLst>
            <pc:docMk/>
            <pc:sldMk cId="249892692" sldId="277"/>
            <ac:picMk id="13" creationId="{033DB794-3705-36C2-00E6-992AA121DE08}"/>
          </ac:picMkLst>
        </pc:picChg>
        <pc:picChg chg="del">
          <ac:chgData name="Jacky Cheung" userId="222a41775e9e4c49" providerId="LiveId" clId="{CB90208F-4777-43E7-A57B-CE2C2E26BA3B}" dt="2023-10-27T05:07:16.466" v="991" actId="478"/>
          <ac:picMkLst>
            <pc:docMk/>
            <pc:sldMk cId="249892692" sldId="277"/>
            <ac:picMk id="15" creationId="{6928AE08-0877-527F-9195-BCDEB98CA86C}"/>
          </ac:picMkLst>
        </pc:picChg>
      </pc:sldChg>
      <pc:sldChg chg="addSp delSp modSp add mod">
        <pc:chgData name="Jacky Cheung" userId="222a41775e9e4c49" providerId="LiveId" clId="{CB90208F-4777-43E7-A57B-CE2C2E26BA3B}" dt="2023-10-27T05:52:12.646" v="1863" actId="14100"/>
        <pc:sldMkLst>
          <pc:docMk/>
          <pc:sldMk cId="2870761421" sldId="278"/>
        </pc:sldMkLst>
        <pc:spChg chg="mod">
          <ac:chgData name="Jacky Cheung" userId="222a41775e9e4c49" providerId="LiveId" clId="{CB90208F-4777-43E7-A57B-CE2C2E26BA3B}" dt="2023-10-27T05:49:58.518" v="1828" actId="2711"/>
          <ac:spMkLst>
            <pc:docMk/>
            <pc:sldMk cId="2870761421" sldId="278"/>
            <ac:spMk id="2" creationId="{4B7DD928-1D95-1EF3-C7A8-5656DEE92712}"/>
          </ac:spMkLst>
        </pc:spChg>
        <pc:spChg chg="mod">
          <ac:chgData name="Jacky Cheung" userId="222a41775e9e4c49" providerId="LiveId" clId="{CB90208F-4777-43E7-A57B-CE2C2E26BA3B}" dt="2023-10-27T05:51:50.068" v="1859" actId="20577"/>
          <ac:spMkLst>
            <pc:docMk/>
            <pc:sldMk cId="2870761421" sldId="278"/>
            <ac:spMk id="3" creationId="{18C12FCC-003E-78C3-D896-D852100C28F8}"/>
          </ac:spMkLst>
        </pc:spChg>
        <pc:spChg chg="mod">
          <ac:chgData name="Jacky Cheung" userId="222a41775e9e4c49" providerId="LiveId" clId="{CB90208F-4777-43E7-A57B-CE2C2E26BA3B}" dt="2023-10-27T05:49:58.518" v="1828" actId="2711"/>
          <ac:spMkLst>
            <pc:docMk/>
            <pc:sldMk cId="2870761421" sldId="278"/>
            <ac:spMk id="4" creationId="{81E857C3-17F9-8B47-CB5F-A718F48C6676}"/>
          </ac:spMkLst>
        </pc:spChg>
        <pc:spChg chg="mod">
          <ac:chgData name="Jacky Cheung" userId="222a41775e9e4c49" providerId="LiveId" clId="{CB90208F-4777-43E7-A57B-CE2C2E26BA3B}" dt="2023-10-27T05:49:58.518" v="1828" actId="2711"/>
          <ac:spMkLst>
            <pc:docMk/>
            <pc:sldMk cId="2870761421" sldId="278"/>
            <ac:spMk id="5" creationId="{26746F3B-FB78-DC07-D869-53B9A9B26E15}"/>
          </ac:spMkLst>
        </pc:spChg>
        <pc:spChg chg="mod">
          <ac:chgData name="Jacky Cheung" userId="222a41775e9e4c49" providerId="LiveId" clId="{CB90208F-4777-43E7-A57B-CE2C2E26BA3B}" dt="2023-10-27T05:49:58.518" v="1828" actId="2711"/>
          <ac:spMkLst>
            <pc:docMk/>
            <pc:sldMk cId="2870761421" sldId="278"/>
            <ac:spMk id="6" creationId="{E2D0DD1E-824D-820F-43F5-AC6A6FE9DE2C}"/>
          </ac:spMkLst>
        </pc:spChg>
        <pc:spChg chg="add mod">
          <ac:chgData name="Jacky Cheung" userId="222a41775e9e4c49" providerId="LiveId" clId="{CB90208F-4777-43E7-A57B-CE2C2E26BA3B}" dt="2023-10-27T05:49:58.518" v="1828" actId="2711"/>
          <ac:spMkLst>
            <pc:docMk/>
            <pc:sldMk cId="2870761421" sldId="278"/>
            <ac:spMk id="7" creationId="{2DBF3CA3-9880-D1FD-0AB8-189689AA70A6}"/>
          </ac:spMkLst>
        </pc:spChg>
        <pc:spChg chg="add del mod">
          <ac:chgData name="Jacky Cheung" userId="222a41775e9e4c49" providerId="LiveId" clId="{CB90208F-4777-43E7-A57B-CE2C2E26BA3B}" dt="2023-10-27T05:39:55.613" v="1586" actId="478"/>
          <ac:spMkLst>
            <pc:docMk/>
            <pc:sldMk cId="2870761421" sldId="278"/>
            <ac:spMk id="8" creationId="{739E105B-0C61-222E-F359-515F55D6E3B9}"/>
          </ac:spMkLst>
        </pc:spChg>
        <pc:spChg chg="add mod">
          <ac:chgData name="Jacky Cheung" userId="222a41775e9e4c49" providerId="LiveId" clId="{CB90208F-4777-43E7-A57B-CE2C2E26BA3B}" dt="2023-10-27T05:49:58.518" v="1828" actId="2711"/>
          <ac:spMkLst>
            <pc:docMk/>
            <pc:sldMk cId="2870761421" sldId="278"/>
            <ac:spMk id="9" creationId="{72E0F492-3C9A-DD49-4211-AF932145D4F4}"/>
          </ac:spMkLst>
        </pc:spChg>
        <pc:spChg chg="add mod">
          <ac:chgData name="Jacky Cheung" userId="222a41775e9e4c49" providerId="LiveId" clId="{CB90208F-4777-43E7-A57B-CE2C2E26BA3B}" dt="2023-10-27T05:49:58.518" v="1828" actId="2711"/>
          <ac:spMkLst>
            <pc:docMk/>
            <pc:sldMk cId="2870761421" sldId="278"/>
            <ac:spMk id="10" creationId="{7975C24C-094C-3913-FD57-DA649CE5EA12}"/>
          </ac:spMkLst>
        </pc:spChg>
        <pc:spChg chg="mod">
          <ac:chgData name="Jacky Cheung" userId="222a41775e9e4c49" providerId="LiveId" clId="{CB90208F-4777-43E7-A57B-CE2C2E26BA3B}" dt="2023-10-27T05:49:58.518" v="1828" actId="2711"/>
          <ac:spMkLst>
            <pc:docMk/>
            <pc:sldMk cId="2870761421" sldId="278"/>
            <ac:spMk id="11" creationId="{064B9397-EDC7-502C-8346-2A7B48409557}"/>
          </ac:spMkLst>
        </pc:spChg>
        <pc:spChg chg="mod">
          <ac:chgData name="Jacky Cheung" userId="222a41775e9e4c49" providerId="LiveId" clId="{CB90208F-4777-43E7-A57B-CE2C2E26BA3B}" dt="2023-10-27T05:49:58.518" v="1828" actId="2711"/>
          <ac:spMkLst>
            <pc:docMk/>
            <pc:sldMk cId="2870761421" sldId="278"/>
            <ac:spMk id="12" creationId="{325DFE4D-7282-7578-E7BD-7157B317AE2C}"/>
          </ac:spMkLst>
        </pc:spChg>
        <pc:picChg chg="add mod">
          <ac:chgData name="Jacky Cheung" userId="222a41775e9e4c49" providerId="LiveId" clId="{CB90208F-4777-43E7-A57B-CE2C2E26BA3B}" dt="2023-10-27T05:52:12.646" v="1863" actId="14100"/>
          <ac:picMkLst>
            <pc:docMk/>
            <pc:sldMk cId="2870761421" sldId="278"/>
            <ac:picMk id="13" creationId="{50939284-3C43-70AE-DEBE-2038A41FA603}"/>
          </ac:picMkLst>
        </pc:picChg>
      </pc:sldChg>
      <pc:sldChg chg="new del">
        <pc:chgData name="Jacky Cheung" userId="222a41775e9e4c49" providerId="LiveId" clId="{CB90208F-4777-43E7-A57B-CE2C2E26BA3B}" dt="2023-10-27T05:10:13.706" v="1068" actId="680"/>
        <pc:sldMkLst>
          <pc:docMk/>
          <pc:sldMk cId="2979463703" sldId="278"/>
        </pc:sldMkLst>
      </pc:sldChg>
      <pc:sldChg chg="addSp delSp modSp add mod">
        <pc:chgData name="Jacky Cheung" userId="222a41775e9e4c49" providerId="LiveId" clId="{CB90208F-4777-43E7-A57B-CE2C2E26BA3B}" dt="2023-10-27T06:15:21.843" v="2372" actId="2711"/>
        <pc:sldMkLst>
          <pc:docMk/>
          <pc:sldMk cId="3959386865" sldId="279"/>
        </pc:sldMkLst>
        <pc:spChg chg="mod">
          <ac:chgData name="Jacky Cheung" userId="222a41775e9e4c49" providerId="LiveId" clId="{CB90208F-4777-43E7-A57B-CE2C2E26BA3B}" dt="2023-10-27T06:15:21.843" v="2372" actId="2711"/>
          <ac:spMkLst>
            <pc:docMk/>
            <pc:sldMk cId="3959386865" sldId="279"/>
            <ac:spMk id="2" creationId="{4B7DD928-1D95-1EF3-C7A8-5656DEE92712}"/>
          </ac:spMkLst>
        </pc:spChg>
        <pc:spChg chg="mod">
          <ac:chgData name="Jacky Cheung" userId="222a41775e9e4c49" providerId="LiveId" clId="{CB90208F-4777-43E7-A57B-CE2C2E26BA3B}" dt="2023-10-27T06:15:21.843" v="2372" actId="2711"/>
          <ac:spMkLst>
            <pc:docMk/>
            <pc:sldMk cId="3959386865" sldId="279"/>
            <ac:spMk id="3" creationId="{18C12FCC-003E-78C3-D896-D852100C28F8}"/>
          </ac:spMkLst>
        </pc:spChg>
        <pc:spChg chg="add mod">
          <ac:chgData name="Jacky Cheung" userId="222a41775e9e4c49" providerId="LiveId" clId="{CB90208F-4777-43E7-A57B-CE2C2E26BA3B}" dt="2023-10-27T06:15:21.843" v="2372" actId="2711"/>
          <ac:spMkLst>
            <pc:docMk/>
            <pc:sldMk cId="3959386865" sldId="279"/>
            <ac:spMk id="5" creationId="{D1B44727-BECB-7B05-E23D-281431646249}"/>
          </ac:spMkLst>
        </pc:spChg>
        <pc:spChg chg="mod">
          <ac:chgData name="Jacky Cheung" userId="222a41775e9e4c49" providerId="LiveId" clId="{CB90208F-4777-43E7-A57B-CE2C2E26BA3B}" dt="2023-10-27T06:15:21.843" v="2372" actId="2711"/>
          <ac:spMkLst>
            <pc:docMk/>
            <pc:sldMk cId="3959386865" sldId="279"/>
            <ac:spMk id="7" creationId="{8E23A3F9-9299-9396-AA30-E79567098B9B}"/>
          </ac:spMkLst>
        </pc:spChg>
        <pc:spChg chg="mod">
          <ac:chgData name="Jacky Cheung" userId="222a41775e9e4c49" providerId="LiveId" clId="{CB90208F-4777-43E7-A57B-CE2C2E26BA3B}" dt="2023-10-27T06:15:21.843" v="2372" actId="2711"/>
          <ac:spMkLst>
            <pc:docMk/>
            <pc:sldMk cId="3959386865" sldId="279"/>
            <ac:spMk id="8" creationId="{A20624DA-730D-BB28-8B91-D02E52DFD523}"/>
          </ac:spMkLst>
        </pc:spChg>
        <pc:spChg chg="add mod">
          <ac:chgData name="Jacky Cheung" userId="222a41775e9e4c49" providerId="LiveId" clId="{CB90208F-4777-43E7-A57B-CE2C2E26BA3B}" dt="2023-10-27T06:15:21.843" v="2372" actId="2711"/>
          <ac:spMkLst>
            <pc:docMk/>
            <pc:sldMk cId="3959386865" sldId="279"/>
            <ac:spMk id="9" creationId="{C87E7491-1A3B-8F46-4715-C7E9B880C5AB}"/>
          </ac:spMkLst>
        </pc:spChg>
        <pc:spChg chg="del">
          <ac:chgData name="Jacky Cheung" userId="222a41775e9e4c49" providerId="LiveId" clId="{CB90208F-4777-43E7-A57B-CE2C2E26BA3B}" dt="2023-10-27T06:00:02.207" v="1906" actId="478"/>
          <ac:spMkLst>
            <pc:docMk/>
            <pc:sldMk cId="3959386865" sldId="279"/>
            <ac:spMk id="10" creationId="{EEDD076D-6386-1A45-1CEC-53F2F2E879F9}"/>
          </ac:spMkLst>
        </pc:spChg>
        <pc:spChg chg="del mod">
          <ac:chgData name="Jacky Cheung" userId="222a41775e9e4c49" providerId="LiveId" clId="{CB90208F-4777-43E7-A57B-CE2C2E26BA3B}" dt="2023-10-27T06:00:00.419" v="1905" actId="478"/>
          <ac:spMkLst>
            <pc:docMk/>
            <pc:sldMk cId="3959386865" sldId="279"/>
            <ac:spMk id="12" creationId="{5FA3CD03-4428-D901-F718-B736E5B6876E}"/>
          </ac:spMkLst>
        </pc:spChg>
        <pc:spChg chg="add mod">
          <ac:chgData name="Jacky Cheung" userId="222a41775e9e4c49" providerId="LiveId" clId="{CB90208F-4777-43E7-A57B-CE2C2E26BA3B}" dt="2023-10-27T06:15:21.843" v="2372" actId="2711"/>
          <ac:spMkLst>
            <pc:docMk/>
            <pc:sldMk cId="3959386865" sldId="279"/>
            <ac:spMk id="13" creationId="{AF6DB173-B086-D318-36E8-55C1A1916A8F}"/>
          </ac:spMkLst>
        </pc:spChg>
      </pc:sldChg>
      <pc:sldChg chg="addSp delSp modSp add mod modNotesTx">
        <pc:chgData name="Jacky Cheung" userId="222a41775e9e4c49" providerId="LiveId" clId="{CB90208F-4777-43E7-A57B-CE2C2E26BA3B}" dt="2023-10-27T06:16:20.576" v="2387" actId="2711"/>
        <pc:sldMkLst>
          <pc:docMk/>
          <pc:sldMk cId="4120999298" sldId="280"/>
        </pc:sldMkLst>
        <pc:spChg chg="mod">
          <ac:chgData name="Jacky Cheung" userId="222a41775e9e4c49" providerId="LiveId" clId="{CB90208F-4777-43E7-A57B-CE2C2E26BA3B}" dt="2023-10-27T06:16:20.576" v="2387" actId="2711"/>
          <ac:spMkLst>
            <pc:docMk/>
            <pc:sldMk cId="4120999298" sldId="280"/>
            <ac:spMk id="2" creationId="{4B7DD928-1D95-1EF3-C7A8-5656DEE92712}"/>
          </ac:spMkLst>
        </pc:spChg>
        <pc:spChg chg="mod">
          <ac:chgData name="Jacky Cheung" userId="222a41775e9e4c49" providerId="LiveId" clId="{CB90208F-4777-43E7-A57B-CE2C2E26BA3B}" dt="2023-10-27T06:16:20.576" v="2387" actId="2711"/>
          <ac:spMkLst>
            <pc:docMk/>
            <pc:sldMk cId="4120999298" sldId="280"/>
            <ac:spMk id="3" creationId="{18C12FCC-003E-78C3-D896-D852100C28F8}"/>
          </ac:spMkLst>
        </pc:spChg>
        <pc:spChg chg="del">
          <ac:chgData name="Jacky Cheung" userId="222a41775e9e4c49" providerId="LiveId" clId="{CB90208F-4777-43E7-A57B-CE2C2E26BA3B}" dt="2023-10-27T06:06:17.013" v="1965" actId="478"/>
          <ac:spMkLst>
            <pc:docMk/>
            <pc:sldMk cId="4120999298" sldId="280"/>
            <ac:spMk id="5" creationId="{D1B44727-BECB-7B05-E23D-281431646249}"/>
          </ac:spMkLst>
        </pc:spChg>
        <pc:spChg chg="add mod">
          <ac:chgData name="Jacky Cheung" userId="222a41775e9e4c49" providerId="LiveId" clId="{CB90208F-4777-43E7-A57B-CE2C2E26BA3B}" dt="2023-10-27T06:16:20.576" v="2387" actId="2711"/>
          <ac:spMkLst>
            <pc:docMk/>
            <pc:sldMk cId="4120999298" sldId="280"/>
            <ac:spMk id="6" creationId="{960D2E7E-4D94-2028-89CC-13B4B83D81DC}"/>
          </ac:spMkLst>
        </pc:spChg>
        <pc:spChg chg="mod">
          <ac:chgData name="Jacky Cheung" userId="222a41775e9e4c49" providerId="LiveId" clId="{CB90208F-4777-43E7-A57B-CE2C2E26BA3B}" dt="2023-10-27T06:16:20.576" v="2387" actId="2711"/>
          <ac:spMkLst>
            <pc:docMk/>
            <pc:sldMk cId="4120999298" sldId="280"/>
            <ac:spMk id="7" creationId="{8E23A3F9-9299-9396-AA30-E79567098B9B}"/>
          </ac:spMkLst>
        </pc:spChg>
        <pc:spChg chg="mod">
          <ac:chgData name="Jacky Cheung" userId="222a41775e9e4c49" providerId="LiveId" clId="{CB90208F-4777-43E7-A57B-CE2C2E26BA3B}" dt="2023-10-27T06:16:20.576" v="2387" actId="2711"/>
          <ac:spMkLst>
            <pc:docMk/>
            <pc:sldMk cId="4120999298" sldId="280"/>
            <ac:spMk id="8" creationId="{A20624DA-730D-BB28-8B91-D02E52DFD523}"/>
          </ac:spMkLst>
        </pc:spChg>
        <pc:spChg chg="del">
          <ac:chgData name="Jacky Cheung" userId="222a41775e9e4c49" providerId="LiveId" clId="{CB90208F-4777-43E7-A57B-CE2C2E26BA3B}" dt="2023-10-27T06:06:18.216" v="1966" actId="478"/>
          <ac:spMkLst>
            <pc:docMk/>
            <pc:sldMk cId="4120999298" sldId="280"/>
            <ac:spMk id="9" creationId="{C87E7491-1A3B-8F46-4715-C7E9B880C5AB}"/>
          </ac:spMkLst>
        </pc:spChg>
        <pc:spChg chg="add mod">
          <ac:chgData name="Jacky Cheung" userId="222a41775e9e4c49" providerId="LiveId" clId="{CB90208F-4777-43E7-A57B-CE2C2E26BA3B}" dt="2023-10-27T06:16:20.576" v="2387" actId="2711"/>
          <ac:spMkLst>
            <pc:docMk/>
            <pc:sldMk cId="4120999298" sldId="280"/>
            <ac:spMk id="11" creationId="{34FEC5CA-6032-0B46-4C50-A7344B2A7FCC}"/>
          </ac:spMkLst>
        </pc:spChg>
        <pc:spChg chg="del">
          <ac:chgData name="Jacky Cheung" userId="222a41775e9e4c49" providerId="LiveId" clId="{CB90208F-4777-43E7-A57B-CE2C2E26BA3B}" dt="2023-10-27T06:06:51.744" v="1978" actId="478"/>
          <ac:spMkLst>
            <pc:docMk/>
            <pc:sldMk cId="4120999298" sldId="280"/>
            <ac:spMk id="13" creationId="{AF6DB173-B086-D318-36E8-55C1A1916A8F}"/>
          </ac:spMkLst>
        </pc:spChg>
        <pc:spChg chg="add mod">
          <ac:chgData name="Jacky Cheung" userId="222a41775e9e4c49" providerId="LiveId" clId="{CB90208F-4777-43E7-A57B-CE2C2E26BA3B}" dt="2023-10-27T06:16:20.576" v="2387" actId="2711"/>
          <ac:spMkLst>
            <pc:docMk/>
            <pc:sldMk cId="4120999298" sldId="280"/>
            <ac:spMk id="14" creationId="{4E2D5BCC-414F-C981-3987-F6B2F81EDB05}"/>
          </ac:spMkLst>
        </pc:spChg>
      </pc:sldChg>
      <pc:sldChg chg="addSp delSp modSp add mod ord">
        <pc:chgData name="Jacky Cheung" userId="222a41775e9e4c49" providerId="LiveId" clId="{CB90208F-4777-43E7-A57B-CE2C2E26BA3B}" dt="2023-10-27T06:15:24.771" v="2373" actId="2711"/>
        <pc:sldMkLst>
          <pc:docMk/>
          <pc:sldMk cId="10721214" sldId="281"/>
        </pc:sldMkLst>
        <pc:spChg chg="mod">
          <ac:chgData name="Jacky Cheung" userId="222a41775e9e4c49" providerId="LiveId" clId="{CB90208F-4777-43E7-A57B-CE2C2E26BA3B}" dt="2023-10-27T06:15:24.771" v="2373" actId="2711"/>
          <ac:spMkLst>
            <pc:docMk/>
            <pc:sldMk cId="10721214" sldId="281"/>
            <ac:spMk id="2" creationId="{4B7DD928-1D95-1EF3-C7A8-5656DEE92712}"/>
          </ac:spMkLst>
        </pc:spChg>
        <pc:spChg chg="mod">
          <ac:chgData name="Jacky Cheung" userId="222a41775e9e4c49" providerId="LiveId" clId="{CB90208F-4777-43E7-A57B-CE2C2E26BA3B}" dt="2023-10-27T06:15:24.771" v="2373" actId="2711"/>
          <ac:spMkLst>
            <pc:docMk/>
            <pc:sldMk cId="10721214" sldId="281"/>
            <ac:spMk id="3" creationId="{18C12FCC-003E-78C3-D896-D852100C28F8}"/>
          </ac:spMkLst>
        </pc:spChg>
        <pc:spChg chg="del">
          <ac:chgData name="Jacky Cheung" userId="222a41775e9e4c49" providerId="LiveId" clId="{CB90208F-4777-43E7-A57B-CE2C2E26BA3B}" dt="2023-10-27T06:08:20.284" v="2009" actId="478"/>
          <ac:spMkLst>
            <pc:docMk/>
            <pc:sldMk cId="10721214" sldId="281"/>
            <ac:spMk id="6" creationId="{960D2E7E-4D94-2028-89CC-13B4B83D81DC}"/>
          </ac:spMkLst>
        </pc:spChg>
        <pc:spChg chg="mod">
          <ac:chgData name="Jacky Cheung" userId="222a41775e9e4c49" providerId="LiveId" clId="{CB90208F-4777-43E7-A57B-CE2C2E26BA3B}" dt="2023-10-27T06:15:24.771" v="2373" actId="2711"/>
          <ac:spMkLst>
            <pc:docMk/>
            <pc:sldMk cId="10721214" sldId="281"/>
            <ac:spMk id="7" creationId="{8E23A3F9-9299-9396-AA30-E79567098B9B}"/>
          </ac:spMkLst>
        </pc:spChg>
        <pc:spChg chg="mod">
          <ac:chgData name="Jacky Cheung" userId="222a41775e9e4c49" providerId="LiveId" clId="{CB90208F-4777-43E7-A57B-CE2C2E26BA3B}" dt="2023-10-27T06:15:24.771" v="2373" actId="2711"/>
          <ac:spMkLst>
            <pc:docMk/>
            <pc:sldMk cId="10721214" sldId="281"/>
            <ac:spMk id="8" creationId="{A20624DA-730D-BB28-8B91-D02E52DFD523}"/>
          </ac:spMkLst>
        </pc:spChg>
        <pc:spChg chg="del">
          <ac:chgData name="Jacky Cheung" userId="222a41775e9e4c49" providerId="LiveId" clId="{CB90208F-4777-43E7-A57B-CE2C2E26BA3B}" dt="2023-10-27T06:08:20.284" v="2009" actId="478"/>
          <ac:spMkLst>
            <pc:docMk/>
            <pc:sldMk cId="10721214" sldId="281"/>
            <ac:spMk id="11" creationId="{34FEC5CA-6032-0B46-4C50-A7344B2A7FCC}"/>
          </ac:spMkLst>
        </pc:spChg>
        <pc:spChg chg="del">
          <ac:chgData name="Jacky Cheung" userId="222a41775e9e4c49" providerId="LiveId" clId="{CB90208F-4777-43E7-A57B-CE2C2E26BA3B}" dt="2023-10-27T06:08:20.284" v="2009" actId="478"/>
          <ac:spMkLst>
            <pc:docMk/>
            <pc:sldMk cId="10721214" sldId="281"/>
            <ac:spMk id="14" creationId="{4E2D5BCC-414F-C981-3987-F6B2F81EDB05}"/>
          </ac:spMkLst>
        </pc:spChg>
        <pc:picChg chg="add mod">
          <ac:chgData name="Jacky Cheung" userId="222a41775e9e4c49" providerId="LiveId" clId="{CB90208F-4777-43E7-A57B-CE2C2E26BA3B}" dt="2023-10-27T06:08:55.383" v="2024" actId="1440"/>
          <ac:picMkLst>
            <pc:docMk/>
            <pc:sldMk cId="10721214" sldId="281"/>
            <ac:picMk id="5" creationId="{272DF785-9BC3-4D4D-6903-B93819E2C5D3}"/>
          </ac:picMkLst>
        </pc:picChg>
      </pc:sldChg>
      <pc:sldChg chg="addSp delSp modSp add mod">
        <pc:chgData name="Jacky Cheung" userId="222a41775e9e4c49" providerId="LiveId" clId="{CB90208F-4777-43E7-A57B-CE2C2E26BA3B}" dt="2023-10-27T06:15:27.927" v="2374" actId="2711"/>
        <pc:sldMkLst>
          <pc:docMk/>
          <pc:sldMk cId="1164764426" sldId="282"/>
        </pc:sldMkLst>
        <pc:spChg chg="mod">
          <ac:chgData name="Jacky Cheung" userId="222a41775e9e4c49" providerId="LiveId" clId="{CB90208F-4777-43E7-A57B-CE2C2E26BA3B}" dt="2023-10-27T06:15:27.927" v="2374" actId="2711"/>
          <ac:spMkLst>
            <pc:docMk/>
            <pc:sldMk cId="1164764426" sldId="282"/>
            <ac:spMk id="2" creationId="{4B7DD928-1D95-1EF3-C7A8-5656DEE92712}"/>
          </ac:spMkLst>
        </pc:spChg>
        <pc:spChg chg="mod">
          <ac:chgData name="Jacky Cheung" userId="222a41775e9e4c49" providerId="LiveId" clId="{CB90208F-4777-43E7-A57B-CE2C2E26BA3B}" dt="2023-10-27T06:15:27.927" v="2374" actId="2711"/>
          <ac:spMkLst>
            <pc:docMk/>
            <pc:sldMk cId="1164764426" sldId="282"/>
            <ac:spMk id="3" creationId="{18C12FCC-003E-78C3-D896-D852100C28F8}"/>
          </ac:spMkLst>
        </pc:spChg>
        <pc:spChg chg="mod">
          <ac:chgData name="Jacky Cheung" userId="222a41775e9e4c49" providerId="LiveId" clId="{CB90208F-4777-43E7-A57B-CE2C2E26BA3B}" dt="2023-10-27T06:15:27.927" v="2374" actId="2711"/>
          <ac:spMkLst>
            <pc:docMk/>
            <pc:sldMk cId="1164764426" sldId="282"/>
            <ac:spMk id="7" creationId="{8E23A3F9-9299-9396-AA30-E79567098B9B}"/>
          </ac:spMkLst>
        </pc:spChg>
        <pc:spChg chg="mod">
          <ac:chgData name="Jacky Cheung" userId="222a41775e9e4c49" providerId="LiveId" clId="{CB90208F-4777-43E7-A57B-CE2C2E26BA3B}" dt="2023-10-27T06:15:27.927" v="2374" actId="2711"/>
          <ac:spMkLst>
            <pc:docMk/>
            <pc:sldMk cId="1164764426" sldId="282"/>
            <ac:spMk id="8" creationId="{A20624DA-730D-BB28-8B91-D02E52DFD523}"/>
          </ac:spMkLst>
        </pc:spChg>
        <pc:picChg chg="del">
          <ac:chgData name="Jacky Cheung" userId="222a41775e9e4c49" providerId="LiveId" clId="{CB90208F-4777-43E7-A57B-CE2C2E26BA3B}" dt="2023-10-27T06:09:41.748" v="2055" actId="478"/>
          <ac:picMkLst>
            <pc:docMk/>
            <pc:sldMk cId="1164764426" sldId="282"/>
            <ac:picMk id="5" creationId="{272DF785-9BC3-4D4D-6903-B93819E2C5D3}"/>
          </ac:picMkLst>
        </pc:picChg>
        <pc:picChg chg="add mod">
          <ac:chgData name="Jacky Cheung" userId="222a41775e9e4c49" providerId="LiveId" clId="{CB90208F-4777-43E7-A57B-CE2C2E26BA3B}" dt="2023-10-27T06:09:54.733" v="2058" actId="14100"/>
          <ac:picMkLst>
            <pc:docMk/>
            <pc:sldMk cId="1164764426" sldId="282"/>
            <ac:picMk id="6" creationId="{D5BF3F12-9486-D170-A07C-568DF18A657D}"/>
          </ac:picMkLst>
        </pc:picChg>
      </pc:sldChg>
      <pc:sldChg chg="addSp delSp modSp add mod">
        <pc:chgData name="Jacky Cheung" userId="222a41775e9e4c49" providerId="LiveId" clId="{CB90208F-4777-43E7-A57B-CE2C2E26BA3B}" dt="2023-10-27T06:16:13.964" v="2386" actId="11"/>
        <pc:sldMkLst>
          <pc:docMk/>
          <pc:sldMk cId="226726559" sldId="283"/>
        </pc:sldMkLst>
        <pc:spChg chg="mod">
          <ac:chgData name="Jacky Cheung" userId="222a41775e9e4c49" providerId="LiveId" clId="{CB90208F-4777-43E7-A57B-CE2C2E26BA3B}" dt="2023-10-27T06:15:07.441" v="2370" actId="2711"/>
          <ac:spMkLst>
            <pc:docMk/>
            <pc:sldMk cId="226726559" sldId="283"/>
            <ac:spMk id="2" creationId="{4B7DD928-1D95-1EF3-C7A8-5656DEE92712}"/>
          </ac:spMkLst>
        </pc:spChg>
        <pc:spChg chg="mod">
          <ac:chgData name="Jacky Cheung" userId="222a41775e9e4c49" providerId="LiveId" clId="{CB90208F-4777-43E7-A57B-CE2C2E26BA3B}" dt="2023-10-27T06:16:13.964" v="2386" actId="11"/>
          <ac:spMkLst>
            <pc:docMk/>
            <pc:sldMk cId="226726559" sldId="283"/>
            <ac:spMk id="3" creationId="{18C12FCC-003E-78C3-D896-D852100C28F8}"/>
          </ac:spMkLst>
        </pc:spChg>
        <pc:spChg chg="mod">
          <ac:chgData name="Jacky Cheung" userId="222a41775e9e4c49" providerId="LiveId" clId="{CB90208F-4777-43E7-A57B-CE2C2E26BA3B}" dt="2023-10-27T06:15:07.441" v="2370" actId="2711"/>
          <ac:spMkLst>
            <pc:docMk/>
            <pc:sldMk cId="226726559" sldId="283"/>
            <ac:spMk id="7" creationId="{8E23A3F9-9299-9396-AA30-E79567098B9B}"/>
          </ac:spMkLst>
        </pc:spChg>
        <pc:spChg chg="mod">
          <ac:chgData name="Jacky Cheung" userId="222a41775e9e4c49" providerId="LiveId" clId="{CB90208F-4777-43E7-A57B-CE2C2E26BA3B}" dt="2023-10-27T06:15:07.441" v="2370" actId="2711"/>
          <ac:spMkLst>
            <pc:docMk/>
            <pc:sldMk cId="226726559" sldId="283"/>
            <ac:spMk id="8" creationId="{A20624DA-730D-BB28-8B91-D02E52DFD523}"/>
          </ac:spMkLst>
        </pc:spChg>
        <pc:picChg chg="add mod">
          <ac:chgData name="Jacky Cheung" userId="222a41775e9e4c49" providerId="LiveId" clId="{CB90208F-4777-43E7-A57B-CE2C2E26BA3B}" dt="2023-10-27T06:14:14.941" v="2361" actId="1440"/>
          <ac:picMkLst>
            <pc:docMk/>
            <pc:sldMk cId="226726559" sldId="283"/>
            <ac:picMk id="5" creationId="{FDFEA560-E2EF-30A8-0EF5-4D7C0A399351}"/>
          </ac:picMkLst>
        </pc:picChg>
        <pc:picChg chg="del">
          <ac:chgData name="Jacky Cheung" userId="222a41775e9e4c49" providerId="LiveId" clId="{CB90208F-4777-43E7-A57B-CE2C2E26BA3B}" dt="2023-10-27T06:11:21.236" v="2118" actId="478"/>
          <ac:picMkLst>
            <pc:docMk/>
            <pc:sldMk cId="226726559" sldId="283"/>
            <ac:picMk id="6" creationId="{D5BF3F12-9486-D170-A07C-568DF18A657D}"/>
          </ac:picMkLst>
        </pc:picChg>
        <pc:picChg chg="add mod">
          <ac:chgData name="Jacky Cheung" userId="222a41775e9e4c49" providerId="LiveId" clId="{CB90208F-4777-43E7-A57B-CE2C2E26BA3B}" dt="2023-10-27T06:14:14.941" v="2361" actId="1440"/>
          <ac:picMkLst>
            <pc:docMk/>
            <pc:sldMk cId="226726559" sldId="283"/>
            <ac:picMk id="10" creationId="{2611ABA1-0B94-4EB7-442D-24F7D94008F6}"/>
          </ac:picMkLst>
        </pc:picChg>
        <pc:picChg chg="add mod">
          <ac:chgData name="Jacky Cheung" userId="222a41775e9e4c49" providerId="LiveId" clId="{CB90208F-4777-43E7-A57B-CE2C2E26BA3B}" dt="2023-10-27T06:14:14.941" v="2361" actId="1440"/>
          <ac:picMkLst>
            <pc:docMk/>
            <pc:sldMk cId="226726559" sldId="283"/>
            <ac:picMk id="12" creationId="{19B6BEC4-EC93-7C00-62A4-88EDC18DDBDA}"/>
          </ac:picMkLst>
        </pc:picChg>
        <pc:picChg chg="add mod">
          <ac:chgData name="Jacky Cheung" userId="222a41775e9e4c49" providerId="LiveId" clId="{CB90208F-4777-43E7-A57B-CE2C2E26BA3B}" dt="2023-10-27T06:15:49.480" v="2383" actId="1076"/>
          <ac:picMkLst>
            <pc:docMk/>
            <pc:sldMk cId="226726559" sldId="283"/>
            <ac:picMk id="14" creationId="{D63CF6A0-9204-E8BE-ECBE-346C857476CB}"/>
          </ac:picMkLst>
        </pc:picChg>
        <pc:picChg chg="add mod">
          <ac:chgData name="Jacky Cheung" userId="222a41775e9e4c49" providerId="LiveId" clId="{CB90208F-4777-43E7-A57B-CE2C2E26BA3B}" dt="2023-10-27T06:15:51.522" v="2384" actId="1076"/>
          <ac:picMkLst>
            <pc:docMk/>
            <pc:sldMk cId="226726559" sldId="283"/>
            <ac:picMk id="16" creationId="{3BF4AC72-3D64-222F-4C0F-D536E4D9B262}"/>
          </ac:picMkLst>
        </pc:picChg>
      </pc:sldChg>
      <pc:sldChg chg="new del">
        <pc:chgData name="Jacky Cheung" userId="222a41775e9e4c49" providerId="LiveId" clId="{CB90208F-4777-43E7-A57B-CE2C2E26BA3B}" dt="2023-10-27T06:10:58.844" v="2116" actId="680"/>
        <pc:sldMkLst>
          <pc:docMk/>
          <pc:sldMk cId="3468584237" sldId="283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F8854B-B7C1-434B-A26F-366190967B90}" type="doc">
      <dgm:prSet loTypeId="urn:microsoft.com/office/officeart/2005/8/layout/hierarchy1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CA"/>
        </a:p>
      </dgm:t>
    </dgm:pt>
    <dgm:pt modelId="{BF5DD1F3-4030-4D2A-AD34-3B8695F3CDF2}">
      <dgm:prSet phldrT="[文字]"/>
      <dgm:spPr/>
      <dgm:t>
        <a:bodyPr/>
        <a:lstStyle/>
        <a:p>
          <a:r>
            <a:rPr lang="en-CA">
              <a:latin typeface="Georgia Pro" panose="02040502050405020303" pitchFamily="18" charset="0"/>
            </a:rPr>
            <a:t>Homepage</a:t>
          </a:r>
        </a:p>
      </dgm:t>
    </dgm:pt>
    <dgm:pt modelId="{B4BCAD23-D5F8-40F2-81F4-9F478DBB3C38}" type="parTrans" cxnId="{1689DE48-491E-4D34-BD0A-A60DA6311612}">
      <dgm:prSet/>
      <dgm:spPr/>
      <dgm:t>
        <a:bodyPr/>
        <a:lstStyle/>
        <a:p>
          <a:endParaRPr lang="en-CA"/>
        </a:p>
      </dgm:t>
    </dgm:pt>
    <dgm:pt modelId="{F9D8FF75-40D0-485F-A678-D1393FA2FFDC}" type="sibTrans" cxnId="{1689DE48-491E-4D34-BD0A-A60DA6311612}">
      <dgm:prSet/>
      <dgm:spPr/>
      <dgm:t>
        <a:bodyPr/>
        <a:lstStyle/>
        <a:p>
          <a:endParaRPr lang="en-CA"/>
        </a:p>
      </dgm:t>
    </dgm:pt>
    <dgm:pt modelId="{53241250-DFAA-4396-82CE-C39619E1B7A7}">
      <dgm:prSet phldrT="[文字]"/>
      <dgm:spPr/>
      <dgm:t>
        <a:bodyPr/>
        <a:lstStyle/>
        <a:p>
          <a:r>
            <a:rPr lang="en-CA" dirty="0">
              <a:latin typeface="Georgia Pro" panose="02040502050405020303" pitchFamily="18" charset="0"/>
            </a:rPr>
            <a:t>Booking</a:t>
          </a:r>
        </a:p>
      </dgm:t>
    </dgm:pt>
    <dgm:pt modelId="{A8D79917-7897-47E0-BF2B-9738126A9D07}" type="parTrans" cxnId="{B3491EFF-3F48-4F89-8909-4CB27AB8372B}">
      <dgm:prSet/>
      <dgm:spPr/>
      <dgm:t>
        <a:bodyPr/>
        <a:lstStyle/>
        <a:p>
          <a:endParaRPr lang="en-CA">
            <a:latin typeface="Georgia Pro" panose="02040502050405020303" pitchFamily="18" charset="0"/>
          </a:endParaRPr>
        </a:p>
      </dgm:t>
    </dgm:pt>
    <dgm:pt modelId="{97545E79-01A9-4FA8-9EBE-6EBB44B95DEA}" type="sibTrans" cxnId="{B3491EFF-3F48-4F89-8909-4CB27AB8372B}">
      <dgm:prSet/>
      <dgm:spPr/>
      <dgm:t>
        <a:bodyPr/>
        <a:lstStyle/>
        <a:p>
          <a:endParaRPr lang="en-CA"/>
        </a:p>
      </dgm:t>
    </dgm:pt>
    <dgm:pt modelId="{CB261C2D-C54C-4C46-A104-42B9ACE08735}">
      <dgm:prSet phldrT="[文字]"/>
      <dgm:spPr/>
      <dgm:t>
        <a:bodyPr/>
        <a:lstStyle/>
        <a:p>
          <a:r>
            <a:rPr lang="en-CA" dirty="0">
              <a:latin typeface="Georgia Pro" panose="02040502050405020303" pitchFamily="18" charset="0"/>
            </a:rPr>
            <a:t>Cake</a:t>
          </a:r>
        </a:p>
      </dgm:t>
    </dgm:pt>
    <dgm:pt modelId="{26BD9AC3-9D04-4C5A-BC74-E1DD9929EB6D}" type="parTrans" cxnId="{2B856F8B-B378-4CDC-8322-A6F7C6966E10}">
      <dgm:prSet/>
      <dgm:spPr/>
      <dgm:t>
        <a:bodyPr/>
        <a:lstStyle/>
        <a:p>
          <a:endParaRPr lang="en-CA">
            <a:latin typeface="Georgia Pro" panose="02040502050405020303" pitchFamily="18" charset="0"/>
          </a:endParaRPr>
        </a:p>
      </dgm:t>
    </dgm:pt>
    <dgm:pt modelId="{70151CB6-9338-48C5-81DF-1DD28BC087D8}" type="sibTrans" cxnId="{2B856F8B-B378-4CDC-8322-A6F7C6966E10}">
      <dgm:prSet/>
      <dgm:spPr/>
      <dgm:t>
        <a:bodyPr/>
        <a:lstStyle/>
        <a:p>
          <a:endParaRPr lang="en-CA"/>
        </a:p>
      </dgm:t>
    </dgm:pt>
    <dgm:pt modelId="{A0A6F0BD-A749-4304-8B7E-BDF69CEDC206}">
      <dgm:prSet phldrT="[文字]"/>
      <dgm:spPr/>
      <dgm:t>
        <a:bodyPr/>
        <a:lstStyle/>
        <a:p>
          <a:r>
            <a:rPr lang="en-CA" dirty="0">
              <a:latin typeface="Georgia Pro" panose="02040502050405020303" pitchFamily="18" charset="0"/>
            </a:rPr>
            <a:t>Menu</a:t>
          </a:r>
        </a:p>
      </dgm:t>
    </dgm:pt>
    <dgm:pt modelId="{2822357C-81EF-43B7-A178-4CF1E939C659}" type="parTrans" cxnId="{EBFADD40-DB79-437D-8C62-475C4275F324}">
      <dgm:prSet/>
      <dgm:spPr/>
      <dgm:t>
        <a:bodyPr/>
        <a:lstStyle/>
        <a:p>
          <a:endParaRPr lang="en-CA">
            <a:latin typeface="Georgia Pro" panose="02040502050405020303" pitchFamily="18" charset="0"/>
          </a:endParaRPr>
        </a:p>
      </dgm:t>
    </dgm:pt>
    <dgm:pt modelId="{AFF04B81-DC2F-428A-BE42-DC07155FE24B}" type="sibTrans" cxnId="{EBFADD40-DB79-437D-8C62-475C4275F324}">
      <dgm:prSet/>
      <dgm:spPr/>
      <dgm:t>
        <a:bodyPr/>
        <a:lstStyle/>
        <a:p>
          <a:endParaRPr lang="en-CA"/>
        </a:p>
      </dgm:t>
    </dgm:pt>
    <dgm:pt modelId="{84203F2F-8AE7-4C33-8F74-70905E824D47}">
      <dgm:prSet phldrT="[文字]"/>
      <dgm:spPr/>
      <dgm:t>
        <a:bodyPr/>
        <a:lstStyle/>
        <a:p>
          <a:r>
            <a:rPr lang="en-CA" dirty="0">
              <a:latin typeface="Georgia Pro" panose="02040502050405020303" pitchFamily="18" charset="0"/>
            </a:rPr>
            <a:t>Contact Us</a:t>
          </a:r>
        </a:p>
      </dgm:t>
    </dgm:pt>
    <dgm:pt modelId="{34E6BE18-B7E8-4D1D-B755-0F2409FF3CD1}" type="parTrans" cxnId="{FAEC6F14-BE28-413F-84AD-3E88C119FFBF}">
      <dgm:prSet/>
      <dgm:spPr/>
      <dgm:t>
        <a:bodyPr/>
        <a:lstStyle/>
        <a:p>
          <a:endParaRPr lang="en-CA">
            <a:latin typeface="Georgia Pro" panose="02040502050405020303" pitchFamily="18" charset="0"/>
          </a:endParaRPr>
        </a:p>
      </dgm:t>
    </dgm:pt>
    <dgm:pt modelId="{F72EFD99-2C80-4AD2-B074-CEFDF2FBC440}" type="sibTrans" cxnId="{FAEC6F14-BE28-413F-84AD-3E88C119FFBF}">
      <dgm:prSet/>
      <dgm:spPr/>
      <dgm:t>
        <a:bodyPr/>
        <a:lstStyle/>
        <a:p>
          <a:endParaRPr lang="en-CA"/>
        </a:p>
      </dgm:t>
    </dgm:pt>
    <dgm:pt modelId="{EB8692A8-1958-4FF3-9C1E-06C5D17BFD0F}">
      <dgm:prSet phldrT="[文字]"/>
      <dgm:spPr/>
      <dgm:t>
        <a:bodyPr/>
        <a:lstStyle/>
        <a:p>
          <a:r>
            <a:rPr lang="en-CA" dirty="0">
              <a:latin typeface="Georgia Pro" panose="02040502050405020303" pitchFamily="18" charset="0"/>
            </a:rPr>
            <a:t>Coffee</a:t>
          </a:r>
        </a:p>
      </dgm:t>
    </dgm:pt>
    <dgm:pt modelId="{F4799F6D-145D-4FDF-92EC-E8144C9D03D0}" type="parTrans" cxnId="{B8EDA97F-9FA6-4154-9D01-BED54C67104C}">
      <dgm:prSet/>
      <dgm:spPr/>
      <dgm:t>
        <a:bodyPr/>
        <a:lstStyle/>
        <a:p>
          <a:endParaRPr lang="en-CA"/>
        </a:p>
      </dgm:t>
    </dgm:pt>
    <dgm:pt modelId="{4967B0FD-FA11-43E9-9BDA-537C33EF5DE3}" type="sibTrans" cxnId="{B8EDA97F-9FA6-4154-9D01-BED54C67104C}">
      <dgm:prSet/>
      <dgm:spPr/>
      <dgm:t>
        <a:bodyPr/>
        <a:lstStyle/>
        <a:p>
          <a:endParaRPr lang="en-CA"/>
        </a:p>
      </dgm:t>
    </dgm:pt>
    <dgm:pt modelId="{85CA2A57-DDC0-470E-94C4-6091A3C0D30B}">
      <dgm:prSet phldrT="[文字]"/>
      <dgm:spPr/>
      <dgm:t>
        <a:bodyPr/>
        <a:lstStyle/>
        <a:p>
          <a:r>
            <a:rPr lang="en-CA" dirty="0">
              <a:latin typeface="Georgia Pro" panose="02040502050405020303" pitchFamily="18" charset="0"/>
            </a:rPr>
            <a:t>Signature Cake Slices</a:t>
          </a:r>
        </a:p>
      </dgm:t>
    </dgm:pt>
    <dgm:pt modelId="{8FF66887-54B7-4509-AEC3-9080F1BB1DDE}" type="parTrans" cxnId="{54FD392B-28F1-4787-B65F-620CB7045B38}">
      <dgm:prSet/>
      <dgm:spPr/>
      <dgm:t>
        <a:bodyPr/>
        <a:lstStyle/>
        <a:p>
          <a:endParaRPr lang="en-CA"/>
        </a:p>
      </dgm:t>
    </dgm:pt>
    <dgm:pt modelId="{2CB716EA-7CBC-4858-BB1B-271BEB333C97}" type="sibTrans" cxnId="{54FD392B-28F1-4787-B65F-620CB7045B38}">
      <dgm:prSet/>
      <dgm:spPr/>
      <dgm:t>
        <a:bodyPr/>
        <a:lstStyle/>
        <a:p>
          <a:endParaRPr lang="en-CA"/>
        </a:p>
      </dgm:t>
    </dgm:pt>
    <dgm:pt modelId="{5D31E82E-A940-47EC-965B-DE14071402B3}">
      <dgm:prSet phldrT="[文字]"/>
      <dgm:spPr/>
      <dgm:t>
        <a:bodyPr/>
        <a:lstStyle/>
        <a:p>
          <a:r>
            <a:rPr lang="en-CA" dirty="0">
              <a:latin typeface="Georgia Pro" panose="02040502050405020303" pitchFamily="18" charset="0"/>
            </a:rPr>
            <a:t>Signature Toast</a:t>
          </a:r>
        </a:p>
      </dgm:t>
    </dgm:pt>
    <dgm:pt modelId="{481A5B30-9ACC-44CF-9A80-404CD8FBA00E}" type="parTrans" cxnId="{E825BE4D-FBF9-414E-82D9-F02DD3110A38}">
      <dgm:prSet/>
      <dgm:spPr/>
      <dgm:t>
        <a:bodyPr/>
        <a:lstStyle/>
        <a:p>
          <a:endParaRPr lang="en-CA"/>
        </a:p>
      </dgm:t>
    </dgm:pt>
    <dgm:pt modelId="{5CC04D87-6B2F-4012-82DA-945DDE2F75AB}" type="sibTrans" cxnId="{E825BE4D-FBF9-414E-82D9-F02DD3110A38}">
      <dgm:prSet/>
      <dgm:spPr/>
      <dgm:t>
        <a:bodyPr/>
        <a:lstStyle/>
        <a:p>
          <a:endParaRPr lang="en-CA"/>
        </a:p>
      </dgm:t>
    </dgm:pt>
    <dgm:pt modelId="{3082FCDE-4339-4425-9771-308421A49A51}">
      <dgm:prSet phldrT="[文字]"/>
      <dgm:spPr/>
      <dgm:t>
        <a:bodyPr/>
        <a:lstStyle/>
        <a:p>
          <a:r>
            <a:rPr lang="en-CA" dirty="0">
              <a:latin typeface="Georgia Pro" panose="02040502050405020303" pitchFamily="18" charset="0"/>
            </a:rPr>
            <a:t>Signature Coffee</a:t>
          </a:r>
        </a:p>
      </dgm:t>
    </dgm:pt>
    <dgm:pt modelId="{E791BE37-2627-45C9-8E0C-9042933F1012}" type="parTrans" cxnId="{0CDCFBEC-8D00-48E5-ACF9-5B0C15153FAE}">
      <dgm:prSet/>
      <dgm:spPr/>
      <dgm:t>
        <a:bodyPr/>
        <a:lstStyle/>
        <a:p>
          <a:endParaRPr lang="en-CA"/>
        </a:p>
      </dgm:t>
    </dgm:pt>
    <dgm:pt modelId="{85ABC68B-0AEE-4A8F-8A6D-A6DD49742F30}" type="sibTrans" cxnId="{0CDCFBEC-8D00-48E5-ACF9-5B0C15153FAE}">
      <dgm:prSet/>
      <dgm:spPr/>
      <dgm:t>
        <a:bodyPr/>
        <a:lstStyle/>
        <a:p>
          <a:endParaRPr lang="en-CA"/>
        </a:p>
      </dgm:t>
    </dgm:pt>
    <dgm:pt modelId="{B1A7B35A-7E16-40F3-ADD0-F1E459403174}">
      <dgm:prSet phldrT="[文字]"/>
      <dgm:spPr/>
      <dgm:t>
        <a:bodyPr/>
        <a:lstStyle/>
        <a:p>
          <a:r>
            <a:rPr lang="en-CA" dirty="0">
              <a:latin typeface="Georgia Pro" panose="02040502050405020303" pitchFamily="18" charset="0"/>
            </a:rPr>
            <a:t>Signature Summer Drinks</a:t>
          </a:r>
        </a:p>
      </dgm:t>
    </dgm:pt>
    <dgm:pt modelId="{9D2138A5-571B-400B-AC4D-ED19CA4DEF56}" type="parTrans" cxnId="{57DF898B-643D-465A-AF0E-2B05C7055ECF}">
      <dgm:prSet/>
      <dgm:spPr/>
      <dgm:t>
        <a:bodyPr/>
        <a:lstStyle/>
        <a:p>
          <a:endParaRPr lang="en-CA"/>
        </a:p>
      </dgm:t>
    </dgm:pt>
    <dgm:pt modelId="{DFFFE5C0-DA34-49A2-8D3A-8A16F9EF1818}" type="sibTrans" cxnId="{57DF898B-643D-465A-AF0E-2B05C7055ECF}">
      <dgm:prSet/>
      <dgm:spPr/>
      <dgm:t>
        <a:bodyPr/>
        <a:lstStyle/>
        <a:p>
          <a:endParaRPr lang="en-CA"/>
        </a:p>
      </dgm:t>
    </dgm:pt>
    <dgm:pt modelId="{B2A19778-496C-4D1B-A13E-FCA3FDC37FC4}">
      <dgm:prSet phldrT="[文字]"/>
      <dgm:spPr/>
      <dgm:t>
        <a:bodyPr/>
        <a:lstStyle/>
        <a:p>
          <a:r>
            <a:rPr lang="en-CA" dirty="0">
              <a:latin typeface="Georgia Pro" panose="02040502050405020303" pitchFamily="18" charset="0"/>
            </a:rPr>
            <a:t>Forms</a:t>
          </a:r>
        </a:p>
      </dgm:t>
    </dgm:pt>
    <dgm:pt modelId="{95398036-8FFE-498B-B5C9-FA25CF034BF1}" type="parTrans" cxnId="{C90715E4-4BEC-43DD-9ADB-ADB1A119E17B}">
      <dgm:prSet/>
      <dgm:spPr/>
      <dgm:t>
        <a:bodyPr/>
        <a:lstStyle/>
        <a:p>
          <a:endParaRPr lang="en-CA"/>
        </a:p>
      </dgm:t>
    </dgm:pt>
    <dgm:pt modelId="{3298EF6F-1D66-47AA-BBE6-B35E2FF762BC}" type="sibTrans" cxnId="{C90715E4-4BEC-43DD-9ADB-ADB1A119E17B}">
      <dgm:prSet/>
      <dgm:spPr/>
      <dgm:t>
        <a:bodyPr/>
        <a:lstStyle/>
        <a:p>
          <a:endParaRPr lang="en-CA"/>
        </a:p>
      </dgm:t>
    </dgm:pt>
    <dgm:pt modelId="{FF9D6CC2-C4E7-4B3D-8B18-A0F59AB0B0BA}">
      <dgm:prSet phldrT="[文字]"/>
      <dgm:spPr/>
      <dgm:t>
        <a:bodyPr/>
        <a:lstStyle/>
        <a:p>
          <a:r>
            <a:rPr lang="en-CA" dirty="0">
              <a:latin typeface="Georgia Pro" panose="02040502050405020303" pitchFamily="18" charset="0"/>
            </a:rPr>
            <a:t>Address and Email</a:t>
          </a:r>
        </a:p>
      </dgm:t>
    </dgm:pt>
    <dgm:pt modelId="{C6602A82-465E-44FD-A8D7-E818AA4378AD}" type="parTrans" cxnId="{A400EEB6-CB6D-4F6F-B8E3-E00796F77D34}">
      <dgm:prSet/>
      <dgm:spPr/>
      <dgm:t>
        <a:bodyPr/>
        <a:lstStyle/>
        <a:p>
          <a:endParaRPr lang="en-CA"/>
        </a:p>
      </dgm:t>
    </dgm:pt>
    <dgm:pt modelId="{A43B2FEC-A8FD-4B03-9F0F-1DFFBCF84803}" type="sibTrans" cxnId="{A400EEB6-CB6D-4F6F-B8E3-E00796F77D34}">
      <dgm:prSet/>
      <dgm:spPr/>
      <dgm:t>
        <a:bodyPr/>
        <a:lstStyle/>
        <a:p>
          <a:endParaRPr lang="en-CA"/>
        </a:p>
      </dgm:t>
    </dgm:pt>
    <dgm:pt modelId="{FE91097C-8A80-44C7-816A-5EADC297D5F2}">
      <dgm:prSet phldrT="[文字]"/>
      <dgm:spPr/>
      <dgm:t>
        <a:bodyPr/>
        <a:lstStyle/>
        <a:p>
          <a:r>
            <a:rPr lang="en-CA" dirty="0">
              <a:latin typeface="Georgia Pro" panose="02040502050405020303" pitchFamily="18" charset="0"/>
            </a:rPr>
            <a:t>Gallery of Coffee</a:t>
          </a:r>
        </a:p>
      </dgm:t>
    </dgm:pt>
    <dgm:pt modelId="{8D1F02D9-923F-40BE-99BA-C7E20FC0A55D}" type="parTrans" cxnId="{61083DA7-0B3B-4486-9089-623AF97FD221}">
      <dgm:prSet/>
      <dgm:spPr/>
    </dgm:pt>
    <dgm:pt modelId="{AF9A5C66-6514-4FEE-A9F8-AA5EEE2BD12C}" type="sibTrans" cxnId="{61083DA7-0B3B-4486-9089-623AF97FD221}">
      <dgm:prSet/>
      <dgm:spPr/>
    </dgm:pt>
    <dgm:pt modelId="{87BA220E-570B-43DC-834B-E74F18F88FF3}">
      <dgm:prSet phldrT="[文字]"/>
      <dgm:spPr/>
      <dgm:t>
        <a:bodyPr/>
        <a:lstStyle/>
        <a:p>
          <a:r>
            <a:rPr lang="en-CA" dirty="0">
              <a:latin typeface="Georgia Pro" panose="02040502050405020303" pitchFamily="18" charset="0"/>
            </a:rPr>
            <a:t>Gallery of Cake</a:t>
          </a:r>
        </a:p>
      </dgm:t>
    </dgm:pt>
    <dgm:pt modelId="{65B64393-C2D2-43EB-97F5-CF1B0F86E3A9}" type="parTrans" cxnId="{365E807C-8DDC-4124-B09B-009AA5408F0B}">
      <dgm:prSet/>
      <dgm:spPr/>
    </dgm:pt>
    <dgm:pt modelId="{994AA293-EA61-469E-9927-8DB9C2C04FDC}" type="sibTrans" cxnId="{365E807C-8DDC-4124-B09B-009AA5408F0B}">
      <dgm:prSet/>
      <dgm:spPr/>
    </dgm:pt>
    <dgm:pt modelId="{0460D13B-28FA-4D15-BD51-9F41FD83FC92}" type="pres">
      <dgm:prSet presAssocID="{5FF8854B-B7C1-434B-A26F-366190967B9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D2EE8DA-3E6C-4F49-8713-2EE28A727C87}" type="pres">
      <dgm:prSet presAssocID="{BF5DD1F3-4030-4D2A-AD34-3B8695F3CDF2}" presName="hierRoot1" presStyleCnt="0"/>
      <dgm:spPr/>
    </dgm:pt>
    <dgm:pt modelId="{2915AEEB-E2CD-4A71-AA83-917C1103CE5D}" type="pres">
      <dgm:prSet presAssocID="{BF5DD1F3-4030-4D2A-AD34-3B8695F3CDF2}" presName="composite" presStyleCnt="0"/>
      <dgm:spPr/>
    </dgm:pt>
    <dgm:pt modelId="{A6E2F34D-10E4-42A0-9481-0E22D8B0DF23}" type="pres">
      <dgm:prSet presAssocID="{BF5DD1F3-4030-4D2A-AD34-3B8695F3CDF2}" presName="background" presStyleLbl="node0" presStyleIdx="0" presStyleCnt="1"/>
      <dgm:spPr/>
    </dgm:pt>
    <dgm:pt modelId="{10BA66F1-CCF4-490A-9BCC-81B0DAC3CF85}" type="pres">
      <dgm:prSet presAssocID="{BF5DD1F3-4030-4D2A-AD34-3B8695F3CDF2}" presName="text" presStyleLbl="fgAcc0" presStyleIdx="0" presStyleCnt="1">
        <dgm:presLayoutVars>
          <dgm:chPref val="3"/>
        </dgm:presLayoutVars>
      </dgm:prSet>
      <dgm:spPr/>
    </dgm:pt>
    <dgm:pt modelId="{770C3283-91DD-4EF7-880E-DCDCF2F98EEA}" type="pres">
      <dgm:prSet presAssocID="{BF5DD1F3-4030-4D2A-AD34-3B8695F3CDF2}" presName="hierChild2" presStyleCnt="0"/>
      <dgm:spPr/>
    </dgm:pt>
    <dgm:pt modelId="{523F7AF8-0EE9-4E9E-8C94-B9C871875BDF}" type="pres">
      <dgm:prSet presAssocID="{A8D79917-7897-47E0-BF2B-9738126A9D07}" presName="Name10" presStyleLbl="parChTrans1D2" presStyleIdx="0" presStyleCnt="5"/>
      <dgm:spPr/>
    </dgm:pt>
    <dgm:pt modelId="{13043852-8ECA-4981-B73C-D65773D8A0B1}" type="pres">
      <dgm:prSet presAssocID="{53241250-DFAA-4396-82CE-C39619E1B7A7}" presName="hierRoot2" presStyleCnt="0"/>
      <dgm:spPr/>
    </dgm:pt>
    <dgm:pt modelId="{D6658905-FCEE-4916-9679-EE2DC1697131}" type="pres">
      <dgm:prSet presAssocID="{53241250-DFAA-4396-82CE-C39619E1B7A7}" presName="composite2" presStyleCnt="0"/>
      <dgm:spPr/>
    </dgm:pt>
    <dgm:pt modelId="{12DC4A29-0C4A-48F5-9528-7A06D0515E06}" type="pres">
      <dgm:prSet presAssocID="{53241250-DFAA-4396-82CE-C39619E1B7A7}" presName="background2" presStyleLbl="node2" presStyleIdx="0" presStyleCnt="5"/>
      <dgm:spPr/>
    </dgm:pt>
    <dgm:pt modelId="{29E2E23E-9E48-4797-8391-75FB4B464826}" type="pres">
      <dgm:prSet presAssocID="{53241250-DFAA-4396-82CE-C39619E1B7A7}" presName="text2" presStyleLbl="fgAcc2" presStyleIdx="0" presStyleCnt="5">
        <dgm:presLayoutVars>
          <dgm:chPref val="3"/>
        </dgm:presLayoutVars>
      </dgm:prSet>
      <dgm:spPr/>
    </dgm:pt>
    <dgm:pt modelId="{802A6A4B-8F16-4DE7-8E67-EB4537019228}" type="pres">
      <dgm:prSet presAssocID="{53241250-DFAA-4396-82CE-C39619E1B7A7}" presName="hierChild3" presStyleCnt="0"/>
      <dgm:spPr/>
    </dgm:pt>
    <dgm:pt modelId="{A132E746-F939-4592-980B-0750C0420532}" type="pres">
      <dgm:prSet presAssocID="{8FF66887-54B7-4509-AEC3-9080F1BB1DDE}" presName="Name17" presStyleLbl="parChTrans1D3" presStyleIdx="0" presStyleCnt="8"/>
      <dgm:spPr/>
    </dgm:pt>
    <dgm:pt modelId="{C0DC0E5A-1274-4F07-B803-4E560521FA89}" type="pres">
      <dgm:prSet presAssocID="{85CA2A57-DDC0-470E-94C4-6091A3C0D30B}" presName="hierRoot3" presStyleCnt="0"/>
      <dgm:spPr/>
    </dgm:pt>
    <dgm:pt modelId="{BF32C7CA-B0A7-4540-B210-EAE1EF79E383}" type="pres">
      <dgm:prSet presAssocID="{85CA2A57-DDC0-470E-94C4-6091A3C0D30B}" presName="composite3" presStyleCnt="0"/>
      <dgm:spPr/>
    </dgm:pt>
    <dgm:pt modelId="{9F66AF94-A563-4959-9734-477E298A6645}" type="pres">
      <dgm:prSet presAssocID="{85CA2A57-DDC0-470E-94C4-6091A3C0D30B}" presName="background3" presStyleLbl="node3" presStyleIdx="0" presStyleCnt="8"/>
      <dgm:spPr/>
    </dgm:pt>
    <dgm:pt modelId="{E2D2EC98-49FA-4785-9D84-BFB257E43922}" type="pres">
      <dgm:prSet presAssocID="{85CA2A57-DDC0-470E-94C4-6091A3C0D30B}" presName="text3" presStyleLbl="fgAcc3" presStyleIdx="0" presStyleCnt="8">
        <dgm:presLayoutVars>
          <dgm:chPref val="3"/>
        </dgm:presLayoutVars>
      </dgm:prSet>
      <dgm:spPr/>
    </dgm:pt>
    <dgm:pt modelId="{FAA74AE3-C115-406C-BA58-375604C406DD}" type="pres">
      <dgm:prSet presAssocID="{85CA2A57-DDC0-470E-94C4-6091A3C0D30B}" presName="hierChild4" presStyleCnt="0"/>
      <dgm:spPr/>
    </dgm:pt>
    <dgm:pt modelId="{7E2D29F6-35AE-4911-915C-37D5C2DC334A}" type="pres">
      <dgm:prSet presAssocID="{481A5B30-9ACC-44CF-9A80-404CD8FBA00E}" presName="Name17" presStyleLbl="parChTrans1D3" presStyleIdx="1" presStyleCnt="8"/>
      <dgm:spPr/>
    </dgm:pt>
    <dgm:pt modelId="{0356B21E-389D-4356-9FD1-F19017E73063}" type="pres">
      <dgm:prSet presAssocID="{5D31E82E-A940-47EC-965B-DE14071402B3}" presName="hierRoot3" presStyleCnt="0"/>
      <dgm:spPr/>
    </dgm:pt>
    <dgm:pt modelId="{BCA5208B-44DC-48D1-AAAD-DAE96D728495}" type="pres">
      <dgm:prSet presAssocID="{5D31E82E-A940-47EC-965B-DE14071402B3}" presName="composite3" presStyleCnt="0"/>
      <dgm:spPr/>
    </dgm:pt>
    <dgm:pt modelId="{B222CB7B-8A29-4D4D-AB09-CB3FFA902CAB}" type="pres">
      <dgm:prSet presAssocID="{5D31E82E-A940-47EC-965B-DE14071402B3}" presName="background3" presStyleLbl="node3" presStyleIdx="1" presStyleCnt="8"/>
      <dgm:spPr/>
    </dgm:pt>
    <dgm:pt modelId="{5FACD2EB-7E8D-424A-A820-5F83CFFE4405}" type="pres">
      <dgm:prSet presAssocID="{5D31E82E-A940-47EC-965B-DE14071402B3}" presName="text3" presStyleLbl="fgAcc3" presStyleIdx="1" presStyleCnt="8">
        <dgm:presLayoutVars>
          <dgm:chPref val="3"/>
        </dgm:presLayoutVars>
      </dgm:prSet>
      <dgm:spPr/>
    </dgm:pt>
    <dgm:pt modelId="{43B0349F-915F-4313-8754-7BC293462868}" type="pres">
      <dgm:prSet presAssocID="{5D31E82E-A940-47EC-965B-DE14071402B3}" presName="hierChild4" presStyleCnt="0"/>
      <dgm:spPr/>
    </dgm:pt>
    <dgm:pt modelId="{1B676964-4469-446C-9D44-4902AED006BF}" type="pres">
      <dgm:prSet presAssocID="{E791BE37-2627-45C9-8E0C-9042933F1012}" presName="Name17" presStyleLbl="parChTrans1D3" presStyleIdx="2" presStyleCnt="8"/>
      <dgm:spPr/>
    </dgm:pt>
    <dgm:pt modelId="{B9D8F950-7186-47D1-8B31-177E4DCBF643}" type="pres">
      <dgm:prSet presAssocID="{3082FCDE-4339-4425-9771-308421A49A51}" presName="hierRoot3" presStyleCnt="0"/>
      <dgm:spPr/>
    </dgm:pt>
    <dgm:pt modelId="{92DC9E4B-3C27-45D7-9EA7-0F116166C8AF}" type="pres">
      <dgm:prSet presAssocID="{3082FCDE-4339-4425-9771-308421A49A51}" presName="composite3" presStyleCnt="0"/>
      <dgm:spPr/>
    </dgm:pt>
    <dgm:pt modelId="{9073F255-CD09-4239-8878-83CD89B2CD61}" type="pres">
      <dgm:prSet presAssocID="{3082FCDE-4339-4425-9771-308421A49A51}" presName="background3" presStyleLbl="node3" presStyleIdx="2" presStyleCnt="8"/>
      <dgm:spPr/>
    </dgm:pt>
    <dgm:pt modelId="{35ADF332-A10D-42B0-AC51-C2CE2A65FC96}" type="pres">
      <dgm:prSet presAssocID="{3082FCDE-4339-4425-9771-308421A49A51}" presName="text3" presStyleLbl="fgAcc3" presStyleIdx="2" presStyleCnt="8">
        <dgm:presLayoutVars>
          <dgm:chPref val="3"/>
        </dgm:presLayoutVars>
      </dgm:prSet>
      <dgm:spPr/>
    </dgm:pt>
    <dgm:pt modelId="{C091EC25-A01F-4813-BEC3-6E423606D046}" type="pres">
      <dgm:prSet presAssocID="{3082FCDE-4339-4425-9771-308421A49A51}" presName="hierChild4" presStyleCnt="0"/>
      <dgm:spPr/>
    </dgm:pt>
    <dgm:pt modelId="{7C9E4822-0715-4F09-9C19-2093AD690AFF}" type="pres">
      <dgm:prSet presAssocID="{9D2138A5-571B-400B-AC4D-ED19CA4DEF56}" presName="Name17" presStyleLbl="parChTrans1D3" presStyleIdx="3" presStyleCnt="8"/>
      <dgm:spPr/>
    </dgm:pt>
    <dgm:pt modelId="{A40111DB-F22F-45F4-8F37-BECF4C8D2D34}" type="pres">
      <dgm:prSet presAssocID="{B1A7B35A-7E16-40F3-ADD0-F1E459403174}" presName="hierRoot3" presStyleCnt="0"/>
      <dgm:spPr/>
    </dgm:pt>
    <dgm:pt modelId="{D79FB04E-161B-4DB4-B940-E277368EC8E3}" type="pres">
      <dgm:prSet presAssocID="{B1A7B35A-7E16-40F3-ADD0-F1E459403174}" presName="composite3" presStyleCnt="0"/>
      <dgm:spPr/>
    </dgm:pt>
    <dgm:pt modelId="{C82FE014-C50B-4B01-9CF8-29BD748F10BD}" type="pres">
      <dgm:prSet presAssocID="{B1A7B35A-7E16-40F3-ADD0-F1E459403174}" presName="background3" presStyleLbl="node3" presStyleIdx="3" presStyleCnt="8"/>
      <dgm:spPr/>
    </dgm:pt>
    <dgm:pt modelId="{BF5D3ECC-BBC0-490E-81D5-321AEF27BD95}" type="pres">
      <dgm:prSet presAssocID="{B1A7B35A-7E16-40F3-ADD0-F1E459403174}" presName="text3" presStyleLbl="fgAcc3" presStyleIdx="3" presStyleCnt="8">
        <dgm:presLayoutVars>
          <dgm:chPref val="3"/>
        </dgm:presLayoutVars>
      </dgm:prSet>
      <dgm:spPr/>
    </dgm:pt>
    <dgm:pt modelId="{D321F55F-0D4B-47D8-9716-661733BD867C}" type="pres">
      <dgm:prSet presAssocID="{B1A7B35A-7E16-40F3-ADD0-F1E459403174}" presName="hierChild4" presStyleCnt="0"/>
      <dgm:spPr/>
    </dgm:pt>
    <dgm:pt modelId="{A4CFFD69-F149-471C-A77D-B984713356C5}" type="pres">
      <dgm:prSet presAssocID="{F4799F6D-145D-4FDF-92EC-E8144C9D03D0}" presName="Name10" presStyleLbl="parChTrans1D2" presStyleIdx="1" presStyleCnt="5"/>
      <dgm:spPr/>
    </dgm:pt>
    <dgm:pt modelId="{7A151B8A-3C19-485B-9ECE-C4A2FCCC7BA2}" type="pres">
      <dgm:prSet presAssocID="{EB8692A8-1958-4FF3-9C1E-06C5D17BFD0F}" presName="hierRoot2" presStyleCnt="0"/>
      <dgm:spPr/>
    </dgm:pt>
    <dgm:pt modelId="{B2A7D44D-83C7-4B69-A7D5-EB49886B5610}" type="pres">
      <dgm:prSet presAssocID="{EB8692A8-1958-4FF3-9C1E-06C5D17BFD0F}" presName="composite2" presStyleCnt="0"/>
      <dgm:spPr/>
    </dgm:pt>
    <dgm:pt modelId="{627EBF52-B938-4903-8949-631D8DE49B1B}" type="pres">
      <dgm:prSet presAssocID="{EB8692A8-1958-4FF3-9C1E-06C5D17BFD0F}" presName="background2" presStyleLbl="node2" presStyleIdx="1" presStyleCnt="5"/>
      <dgm:spPr/>
    </dgm:pt>
    <dgm:pt modelId="{47DA3729-5430-43A8-875C-626A568BE278}" type="pres">
      <dgm:prSet presAssocID="{EB8692A8-1958-4FF3-9C1E-06C5D17BFD0F}" presName="text2" presStyleLbl="fgAcc2" presStyleIdx="1" presStyleCnt="5">
        <dgm:presLayoutVars>
          <dgm:chPref val="3"/>
        </dgm:presLayoutVars>
      </dgm:prSet>
      <dgm:spPr/>
    </dgm:pt>
    <dgm:pt modelId="{6ECA85A8-C9CA-4FC1-BE46-61CFD989A581}" type="pres">
      <dgm:prSet presAssocID="{EB8692A8-1958-4FF3-9C1E-06C5D17BFD0F}" presName="hierChild3" presStyleCnt="0"/>
      <dgm:spPr/>
    </dgm:pt>
    <dgm:pt modelId="{35B08F6B-C3A7-4C84-AE99-0EA107BBFA67}" type="pres">
      <dgm:prSet presAssocID="{8D1F02D9-923F-40BE-99BA-C7E20FC0A55D}" presName="Name17" presStyleLbl="parChTrans1D3" presStyleIdx="4" presStyleCnt="8"/>
      <dgm:spPr/>
    </dgm:pt>
    <dgm:pt modelId="{6CEEF4B8-173A-4843-AAC5-E3FA29A6811E}" type="pres">
      <dgm:prSet presAssocID="{FE91097C-8A80-44C7-816A-5EADC297D5F2}" presName="hierRoot3" presStyleCnt="0"/>
      <dgm:spPr/>
    </dgm:pt>
    <dgm:pt modelId="{0D5CD67A-8970-4F73-9C1E-BC4B57F5F430}" type="pres">
      <dgm:prSet presAssocID="{FE91097C-8A80-44C7-816A-5EADC297D5F2}" presName="composite3" presStyleCnt="0"/>
      <dgm:spPr/>
    </dgm:pt>
    <dgm:pt modelId="{D475DFFC-F6A5-40E4-BB52-179FAC37A31C}" type="pres">
      <dgm:prSet presAssocID="{FE91097C-8A80-44C7-816A-5EADC297D5F2}" presName="background3" presStyleLbl="node3" presStyleIdx="4" presStyleCnt="8"/>
      <dgm:spPr/>
    </dgm:pt>
    <dgm:pt modelId="{626F7CD5-E23D-470D-AC6C-1805DFD0FA33}" type="pres">
      <dgm:prSet presAssocID="{FE91097C-8A80-44C7-816A-5EADC297D5F2}" presName="text3" presStyleLbl="fgAcc3" presStyleIdx="4" presStyleCnt="8">
        <dgm:presLayoutVars>
          <dgm:chPref val="3"/>
        </dgm:presLayoutVars>
      </dgm:prSet>
      <dgm:spPr/>
    </dgm:pt>
    <dgm:pt modelId="{E9C5C565-884E-40F2-987D-B948570836A5}" type="pres">
      <dgm:prSet presAssocID="{FE91097C-8A80-44C7-816A-5EADC297D5F2}" presName="hierChild4" presStyleCnt="0"/>
      <dgm:spPr/>
    </dgm:pt>
    <dgm:pt modelId="{5205B2A0-0473-4C36-9631-D942F783E25D}" type="pres">
      <dgm:prSet presAssocID="{26BD9AC3-9D04-4C5A-BC74-E1DD9929EB6D}" presName="Name10" presStyleLbl="parChTrans1D2" presStyleIdx="2" presStyleCnt="5"/>
      <dgm:spPr/>
    </dgm:pt>
    <dgm:pt modelId="{852156F9-FDC8-4D32-854B-290865EB2759}" type="pres">
      <dgm:prSet presAssocID="{CB261C2D-C54C-4C46-A104-42B9ACE08735}" presName="hierRoot2" presStyleCnt="0"/>
      <dgm:spPr/>
    </dgm:pt>
    <dgm:pt modelId="{A6D39A41-B5F3-4156-A4DA-53630126D491}" type="pres">
      <dgm:prSet presAssocID="{CB261C2D-C54C-4C46-A104-42B9ACE08735}" presName="composite2" presStyleCnt="0"/>
      <dgm:spPr/>
    </dgm:pt>
    <dgm:pt modelId="{26B25C55-BCC2-4793-AA58-ABDD7F1A1052}" type="pres">
      <dgm:prSet presAssocID="{CB261C2D-C54C-4C46-A104-42B9ACE08735}" presName="background2" presStyleLbl="node2" presStyleIdx="2" presStyleCnt="5"/>
      <dgm:spPr/>
    </dgm:pt>
    <dgm:pt modelId="{9A6F9C82-8BE2-488C-AE85-1BD77747AFD5}" type="pres">
      <dgm:prSet presAssocID="{CB261C2D-C54C-4C46-A104-42B9ACE08735}" presName="text2" presStyleLbl="fgAcc2" presStyleIdx="2" presStyleCnt="5">
        <dgm:presLayoutVars>
          <dgm:chPref val="3"/>
        </dgm:presLayoutVars>
      </dgm:prSet>
      <dgm:spPr/>
    </dgm:pt>
    <dgm:pt modelId="{B790D82C-6F1A-434A-B6A3-035193F30D00}" type="pres">
      <dgm:prSet presAssocID="{CB261C2D-C54C-4C46-A104-42B9ACE08735}" presName="hierChild3" presStyleCnt="0"/>
      <dgm:spPr/>
    </dgm:pt>
    <dgm:pt modelId="{819DBD1B-2346-4B5F-B490-620B1E1973C0}" type="pres">
      <dgm:prSet presAssocID="{65B64393-C2D2-43EB-97F5-CF1B0F86E3A9}" presName="Name17" presStyleLbl="parChTrans1D3" presStyleIdx="5" presStyleCnt="8"/>
      <dgm:spPr/>
    </dgm:pt>
    <dgm:pt modelId="{D966C286-B8B1-4236-A5BA-26861247A006}" type="pres">
      <dgm:prSet presAssocID="{87BA220E-570B-43DC-834B-E74F18F88FF3}" presName="hierRoot3" presStyleCnt="0"/>
      <dgm:spPr/>
    </dgm:pt>
    <dgm:pt modelId="{36337F11-EA33-4009-ADDE-427625A9B5AD}" type="pres">
      <dgm:prSet presAssocID="{87BA220E-570B-43DC-834B-E74F18F88FF3}" presName="composite3" presStyleCnt="0"/>
      <dgm:spPr/>
    </dgm:pt>
    <dgm:pt modelId="{BF780C2B-FF7F-4487-AE0E-F2045FD595FE}" type="pres">
      <dgm:prSet presAssocID="{87BA220E-570B-43DC-834B-E74F18F88FF3}" presName="background3" presStyleLbl="node3" presStyleIdx="5" presStyleCnt="8"/>
      <dgm:spPr/>
    </dgm:pt>
    <dgm:pt modelId="{B8816B3C-E4A3-4507-A3E1-18860FFB8551}" type="pres">
      <dgm:prSet presAssocID="{87BA220E-570B-43DC-834B-E74F18F88FF3}" presName="text3" presStyleLbl="fgAcc3" presStyleIdx="5" presStyleCnt="8">
        <dgm:presLayoutVars>
          <dgm:chPref val="3"/>
        </dgm:presLayoutVars>
      </dgm:prSet>
      <dgm:spPr/>
    </dgm:pt>
    <dgm:pt modelId="{4DCF3244-2565-449C-9551-191555A23254}" type="pres">
      <dgm:prSet presAssocID="{87BA220E-570B-43DC-834B-E74F18F88FF3}" presName="hierChild4" presStyleCnt="0"/>
      <dgm:spPr/>
    </dgm:pt>
    <dgm:pt modelId="{49BC3A74-B36A-4B8A-A74C-BC7471DF27C4}" type="pres">
      <dgm:prSet presAssocID="{2822357C-81EF-43B7-A178-4CF1E939C659}" presName="Name10" presStyleLbl="parChTrans1D2" presStyleIdx="3" presStyleCnt="5"/>
      <dgm:spPr/>
    </dgm:pt>
    <dgm:pt modelId="{C648F714-0AF0-4D79-8AC5-0970437DA7ED}" type="pres">
      <dgm:prSet presAssocID="{A0A6F0BD-A749-4304-8B7E-BDF69CEDC206}" presName="hierRoot2" presStyleCnt="0"/>
      <dgm:spPr/>
    </dgm:pt>
    <dgm:pt modelId="{35C61AE4-963E-4BD7-BDED-D40A6E8E738B}" type="pres">
      <dgm:prSet presAssocID="{A0A6F0BD-A749-4304-8B7E-BDF69CEDC206}" presName="composite2" presStyleCnt="0"/>
      <dgm:spPr/>
    </dgm:pt>
    <dgm:pt modelId="{406493BC-D62F-4520-9674-CCB75512ABD5}" type="pres">
      <dgm:prSet presAssocID="{A0A6F0BD-A749-4304-8B7E-BDF69CEDC206}" presName="background2" presStyleLbl="node2" presStyleIdx="3" presStyleCnt="5"/>
      <dgm:spPr/>
    </dgm:pt>
    <dgm:pt modelId="{3267F349-87C3-460D-93C1-45A32BF569D3}" type="pres">
      <dgm:prSet presAssocID="{A0A6F0BD-A749-4304-8B7E-BDF69CEDC206}" presName="text2" presStyleLbl="fgAcc2" presStyleIdx="3" presStyleCnt="5">
        <dgm:presLayoutVars>
          <dgm:chPref val="3"/>
        </dgm:presLayoutVars>
      </dgm:prSet>
      <dgm:spPr/>
    </dgm:pt>
    <dgm:pt modelId="{6EF7B2DE-B3E9-4F8D-990F-E057701D9B1B}" type="pres">
      <dgm:prSet presAssocID="{A0A6F0BD-A749-4304-8B7E-BDF69CEDC206}" presName="hierChild3" presStyleCnt="0"/>
      <dgm:spPr/>
    </dgm:pt>
    <dgm:pt modelId="{EE1AF699-F38A-454D-B091-A1D59857A585}" type="pres">
      <dgm:prSet presAssocID="{34E6BE18-B7E8-4D1D-B755-0F2409FF3CD1}" presName="Name10" presStyleLbl="parChTrans1D2" presStyleIdx="4" presStyleCnt="5"/>
      <dgm:spPr/>
    </dgm:pt>
    <dgm:pt modelId="{66437AE4-61D2-4B80-A6D6-B45A8878B05E}" type="pres">
      <dgm:prSet presAssocID="{84203F2F-8AE7-4C33-8F74-70905E824D47}" presName="hierRoot2" presStyleCnt="0"/>
      <dgm:spPr/>
    </dgm:pt>
    <dgm:pt modelId="{165D71AB-FFF7-4A66-96C3-8CB3CA592AE5}" type="pres">
      <dgm:prSet presAssocID="{84203F2F-8AE7-4C33-8F74-70905E824D47}" presName="composite2" presStyleCnt="0"/>
      <dgm:spPr/>
    </dgm:pt>
    <dgm:pt modelId="{23125EFC-3CCA-4E78-8597-5BA6A5602BBE}" type="pres">
      <dgm:prSet presAssocID="{84203F2F-8AE7-4C33-8F74-70905E824D47}" presName="background2" presStyleLbl="node2" presStyleIdx="4" presStyleCnt="5"/>
      <dgm:spPr/>
    </dgm:pt>
    <dgm:pt modelId="{D10DC6F1-5CC7-4027-BA8D-C9D59706F8B1}" type="pres">
      <dgm:prSet presAssocID="{84203F2F-8AE7-4C33-8F74-70905E824D47}" presName="text2" presStyleLbl="fgAcc2" presStyleIdx="4" presStyleCnt="5">
        <dgm:presLayoutVars>
          <dgm:chPref val="3"/>
        </dgm:presLayoutVars>
      </dgm:prSet>
      <dgm:spPr/>
    </dgm:pt>
    <dgm:pt modelId="{A374C9B4-A0AD-4A49-9E47-F821EDE50D11}" type="pres">
      <dgm:prSet presAssocID="{84203F2F-8AE7-4C33-8F74-70905E824D47}" presName="hierChild3" presStyleCnt="0"/>
      <dgm:spPr/>
    </dgm:pt>
    <dgm:pt modelId="{AC2762B3-09AA-4C49-B2E5-5295DEED32CF}" type="pres">
      <dgm:prSet presAssocID="{95398036-8FFE-498B-B5C9-FA25CF034BF1}" presName="Name17" presStyleLbl="parChTrans1D3" presStyleIdx="6" presStyleCnt="8"/>
      <dgm:spPr/>
    </dgm:pt>
    <dgm:pt modelId="{C61BD4C2-894E-4C85-96F9-2D42B8DCAE79}" type="pres">
      <dgm:prSet presAssocID="{B2A19778-496C-4D1B-A13E-FCA3FDC37FC4}" presName="hierRoot3" presStyleCnt="0"/>
      <dgm:spPr/>
    </dgm:pt>
    <dgm:pt modelId="{301608D7-F2A8-4509-B060-0AC751F197ED}" type="pres">
      <dgm:prSet presAssocID="{B2A19778-496C-4D1B-A13E-FCA3FDC37FC4}" presName="composite3" presStyleCnt="0"/>
      <dgm:spPr/>
    </dgm:pt>
    <dgm:pt modelId="{1C8C96AA-B622-4A80-94A6-75A10D94F2C4}" type="pres">
      <dgm:prSet presAssocID="{B2A19778-496C-4D1B-A13E-FCA3FDC37FC4}" presName="background3" presStyleLbl="node3" presStyleIdx="6" presStyleCnt="8"/>
      <dgm:spPr/>
    </dgm:pt>
    <dgm:pt modelId="{255316F0-C518-4DAF-BBAB-E960C433C34C}" type="pres">
      <dgm:prSet presAssocID="{B2A19778-496C-4D1B-A13E-FCA3FDC37FC4}" presName="text3" presStyleLbl="fgAcc3" presStyleIdx="6" presStyleCnt="8">
        <dgm:presLayoutVars>
          <dgm:chPref val="3"/>
        </dgm:presLayoutVars>
      </dgm:prSet>
      <dgm:spPr/>
    </dgm:pt>
    <dgm:pt modelId="{C4E6F7EF-B4A8-452E-9ED0-3AB3413A015B}" type="pres">
      <dgm:prSet presAssocID="{B2A19778-496C-4D1B-A13E-FCA3FDC37FC4}" presName="hierChild4" presStyleCnt="0"/>
      <dgm:spPr/>
    </dgm:pt>
    <dgm:pt modelId="{56776768-38B3-41C9-AD9D-4681FE2B1A39}" type="pres">
      <dgm:prSet presAssocID="{C6602A82-465E-44FD-A8D7-E818AA4378AD}" presName="Name17" presStyleLbl="parChTrans1D3" presStyleIdx="7" presStyleCnt="8"/>
      <dgm:spPr/>
    </dgm:pt>
    <dgm:pt modelId="{395321DC-321D-4735-B503-6BE0C14E7C84}" type="pres">
      <dgm:prSet presAssocID="{FF9D6CC2-C4E7-4B3D-8B18-A0F59AB0B0BA}" presName="hierRoot3" presStyleCnt="0"/>
      <dgm:spPr/>
    </dgm:pt>
    <dgm:pt modelId="{89E4DD87-BF6E-4B1C-A77B-9D73D90DF498}" type="pres">
      <dgm:prSet presAssocID="{FF9D6CC2-C4E7-4B3D-8B18-A0F59AB0B0BA}" presName="composite3" presStyleCnt="0"/>
      <dgm:spPr/>
    </dgm:pt>
    <dgm:pt modelId="{F8DE62B2-588B-4F56-8C6A-FE056FD88BFD}" type="pres">
      <dgm:prSet presAssocID="{FF9D6CC2-C4E7-4B3D-8B18-A0F59AB0B0BA}" presName="background3" presStyleLbl="node3" presStyleIdx="7" presStyleCnt="8"/>
      <dgm:spPr/>
    </dgm:pt>
    <dgm:pt modelId="{FED0B82E-B317-417F-847C-02EE3F291800}" type="pres">
      <dgm:prSet presAssocID="{FF9D6CC2-C4E7-4B3D-8B18-A0F59AB0B0BA}" presName="text3" presStyleLbl="fgAcc3" presStyleIdx="7" presStyleCnt="8">
        <dgm:presLayoutVars>
          <dgm:chPref val="3"/>
        </dgm:presLayoutVars>
      </dgm:prSet>
      <dgm:spPr/>
    </dgm:pt>
    <dgm:pt modelId="{907483A2-AF95-4B30-86BC-CA2D513F1760}" type="pres">
      <dgm:prSet presAssocID="{FF9D6CC2-C4E7-4B3D-8B18-A0F59AB0B0BA}" presName="hierChild4" presStyleCnt="0"/>
      <dgm:spPr/>
    </dgm:pt>
  </dgm:ptLst>
  <dgm:cxnLst>
    <dgm:cxn modelId="{AD06DC00-F710-40ED-9A87-878AF7AEAF3A}" type="presOf" srcId="{FF9D6CC2-C4E7-4B3D-8B18-A0F59AB0B0BA}" destId="{FED0B82E-B317-417F-847C-02EE3F291800}" srcOrd="0" destOrd="0" presId="urn:microsoft.com/office/officeart/2005/8/layout/hierarchy1"/>
    <dgm:cxn modelId="{4D92AB0C-AB9B-4962-BB3A-2BBD920C0DA0}" type="presOf" srcId="{EB8692A8-1958-4FF3-9C1E-06C5D17BFD0F}" destId="{47DA3729-5430-43A8-875C-626A568BE278}" srcOrd="0" destOrd="0" presId="urn:microsoft.com/office/officeart/2005/8/layout/hierarchy1"/>
    <dgm:cxn modelId="{FAEC6F14-BE28-413F-84AD-3E88C119FFBF}" srcId="{BF5DD1F3-4030-4D2A-AD34-3B8695F3CDF2}" destId="{84203F2F-8AE7-4C33-8F74-70905E824D47}" srcOrd="4" destOrd="0" parTransId="{34E6BE18-B7E8-4D1D-B755-0F2409FF3CD1}" sibTransId="{F72EFD99-2C80-4AD2-B074-CEFDF2FBC440}"/>
    <dgm:cxn modelId="{2070DD1D-0AFB-492E-894A-5E924D401A69}" type="presOf" srcId="{8D1F02D9-923F-40BE-99BA-C7E20FC0A55D}" destId="{35B08F6B-C3A7-4C84-AE99-0EA107BBFA67}" srcOrd="0" destOrd="0" presId="urn:microsoft.com/office/officeart/2005/8/layout/hierarchy1"/>
    <dgm:cxn modelId="{C0B67929-290B-48E2-A4BD-7A3CC2DF679E}" type="presOf" srcId="{2822357C-81EF-43B7-A178-4CF1E939C659}" destId="{49BC3A74-B36A-4B8A-A74C-BC7471DF27C4}" srcOrd="0" destOrd="0" presId="urn:microsoft.com/office/officeart/2005/8/layout/hierarchy1"/>
    <dgm:cxn modelId="{54FD392B-28F1-4787-B65F-620CB7045B38}" srcId="{53241250-DFAA-4396-82CE-C39619E1B7A7}" destId="{85CA2A57-DDC0-470E-94C4-6091A3C0D30B}" srcOrd="0" destOrd="0" parTransId="{8FF66887-54B7-4509-AEC3-9080F1BB1DDE}" sibTransId="{2CB716EA-7CBC-4858-BB1B-271BEB333C97}"/>
    <dgm:cxn modelId="{7EEABD39-5E09-437D-81F4-D1E6E5122086}" type="presOf" srcId="{481A5B30-9ACC-44CF-9A80-404CD8FBA00E}" destId="{7E2D29F6-35AE-4911-915C-37D5C2DC334A}" srcOrd="0" destOrd="0" presId="urn:microsoft.com/office/officeart/2005/8/layout/hierarchy1"/>
    <dgm:cxn modelId="{145ED839-6EA8-4725-B52D-3212DEC31872}" type="presOf" srcId="{FE91097C-8A80-44C7-816A-5EADC297D5F2}" destId="{626F7CD5-E23D-470D-AC6C-1805DFD0FA33}" srcOrd="0" destOrd="0" presId="urn:microsoft.com/office/officeart/2005/8/layout/hierarchy1"/>
    <dgm:cxn modelId="{7792473B-C591-4438-B7D0-5B6BE8C65EF5}" type="presOf" srcId="{5D31E82E-A940-47EC-965B-DE14071402B3}" destId="{5FACD2EB-7E8D-424A-A820-5F83CFFE4405}" srcOrd="0" destOrd="0" presId="urn:microsoft.com/office/officeart/2005/8/layout/hierarchy1"/>
    <dgm:cxn modelId="{EBFADD40-DB79-437D-8C62-475C4275F324}" srcId="{BF5DD1F3-4030-4D2A-AD34-3B8695F3CDF2}" destId="{A0A6F0BD-A749-4304-8B7E-BDF69CEDC206}" srcOrd="3" destOrd="0" parTransId="{2822357C-81EF-43B7-A178-4CF1E939C659}" sibTransId="{AFF04B81-DC2F-428A-BE42-DC07155FE24B}"/>
    <dgm:cxn modelId="{27099261-3F1B-45F7-8EF9-8488A155A0C7}" type="presOf" srcId="{34E6BE18-B7E8-4D1D-B755-0F2409FF3CD1}" destId="{EE1AF699-F38A-454D-B091-A1D59857A585}" srcOrd="0" destOrd="0" presId="urn:microsoft.com/office/officeart/2005/8/layout/hierarchy1"/>
    <dgm:cxn modelId="{FA846468-4F52-4DB9-8ED9-0366C198689B}" type="presOf" srcId="{A0A6F0BD-A749-4304-8B7E-BDF69CEDC206}" destId="{3267F349-87C3-460D-93C1-45A32BF569D3}" srcOrd="0" destOrd="0" presId="urn:microsoft.com/office/officeart/2005/8/layout/hierarchy1"/>
    <dgm:cxn modelId="{1689DE48-491E-4D34-BD0A-A60DA6311612}" srcId="{5FF8854B-B7C1-434B-A26F-366190967B90}" destId="{BF5DD1F3-4030-4D2A-AD34-3B8695F3CDF2}" srcOrd="0" destOrd="0" parTransId="{B4BCAD23-D5F8-40F2-81F4-9F478DBB3C38}" sibTransId="{F9D8FF75-40D0-485F-A678-D1393FA2FFDC}"/>
    <dgm:cxn modelId="{8C89146B-21EB-45EC-84C7-FF2817C93BD5}" type="presOf" srcId="{B1A7B35A-7E16-40F3-ADD0-F1E459403174}" destId="{BF5D3ECC-BBC0-490E-81D5-321AEF27BD95}" srcOrd="0" destOrd="0" presId="urn:microsoft.com/office/officeart/2005/8/layout/hierarchy1"/>
    <dgm:cxn modelId="{E825BE4D-FBF9-414E-82D9-F02DD3110A38}" srcId="{53241250-DFAA-4396-82CE-C39619E1B7A7}" destId="{5D31E82E-A940-47EC-965B-DE14071402B3}" srcOrd="1" destOrd="0" parTransId="{481A5B30-9ACC-44CF-9A80-404CD8FBA00E}" sibTransId="{5CC04D87-6B2F-4012-82DA-945DDE2F75AB}"/>
    <dgm:cxn modelId="{C6648A56-A828-4237-B260-6718CD694456}" type="presOf" srcId="{84203F2F-8AE7-4C33-8F74-70905E824D47}" destId="{D10DC6F1-5CC7-4027-BA8D-C9D59706F8B1}" srcOrd="0" destOrd="0" presId="urn:microsoft.com/office/officeart/2005/8/layout/hierarchy1"/>
    <dgm:cxn modelId="{E6F75278-C9E7-4895-AE5A-88779A624838}" type="presOf" srcId="{87BA220E-570B-43DC-834B-E74F18F88FF3}" destId="{B8816B3C-E4A3-4507-A3E1-18860FFB8551}" srcOrd="0" destOrd="0" presId="urn:microsoft.com/office/officeart/2005/8/layout/hierarchy1"/>
    <dgm:cxn modelId="{365E807C-8DDC-4124-B09B-009AA5408F0B}" srcId="{CB261C2D-C54C-4C46-A104-42B9ACE08735}" destId="{87BA220E-570B-43DC-834B-E74F18F88FF3}" srcOrd="0" destOrd="0" parTransId="{65B64393-C2D2-43EB-97F5-CF1B0F86E3A9}" sibTransId="{994AA293-EA61-469E-9927-8DB9C2C04FDC}"/>
    <dgm:cxn modelId="{B8EDA97F-9FA6-4154-9D01-BED54C67104C}" srcId="{BF5DD1F3-4030-4D2A-AD34-3B8695F3CDF2}" destId="{EB8692A8-1958-4FF3-9C1E-06C5D17BFD0F}" srcOrd="1" destOrd="0" parTransId="{F4799F6D-145D-4FDF-92EC-E8144C9D03D0}" sibTransId="{4967B0FD-FA11-43E9-9BDA-537C33EF5DE3}"/>
    <dgm:cxn modelId="{2B856F8B-B378-4CDC-8322-A6F7C6966E10}" srcId="{BF5DD1F3-4030-4D2A-AD34-3B8695F3CDF2}" destId="{CB261C2D-C54C-4C46-A104-42B9ACE08735}" srcOrd="2" destOrd="0" parTransId="{26BD9AC3-9D04-4C5A-BC74-E1DD9929EB6D}" sibTransId="{70151CB6-9338-48C5-81DF-1DD28BC087D8}"/>
    <dgm:cxn modelId="{57DF898B-643D-465A-AF0E-2B05C7055ECF}" srcId="{53241250-DFAA-4396-82CE-C39619E1B7A7}" destId="{B1A7B35A-7E16-40F3-ADD0-F1E459403174}" srcOrd="3" destOrd="0" parTransId="{9D2138A5-571B-400B-AC4D-ED19CA4DEF56}" sibTransId="{DFFFE5C0-DA34-49A2-8D3A-8A16F9EF1818}"/>
    <dgm:cxn modelId="{8204B79E-C6BD-4DB3-96EB-1205C9B76ED4}" type="presOf" srcId="{65B64393-C2D2-43EB-97F5-CF1B0F86E3A9}" destId="{819DBD1B-2346-4B5F-B490-620B1E1973C0}" srcOrd="0" destOrd="0" presId="urn:microsoft.com/office/officeart/2005/8/layout/hierarchy1"/>
    <dgm:cxn modelId="{61083DA7-0B3B-4486-9089-623AF97FD221}" srcId="{EB8692A8-1958-4FF3-9C1E-06C5D17BFD0F}" destId="{FE91097C-8A80-44C7-816A-5EADC297D5F2}" srcOrd="0" destOrd="0" parTransId="{8D1F02D9-923F-40BE-99BA-C7E20FC0A55D}" sibTransId="{AF9A5C66-6514-4FEE-A9F8-AA5EEE2BD12C}"/>
    <dgm:cxn modelId="{F55FE7AA-9CA4-44BD-A05D-7ADD728E99FF}" type="presOf" srcId="{BF5DD1F3-4030-4D2A-AD34-3B8695F3CDF2}" destId="{10BA66F1-CCF4-490A-9BCC-81B0DAC3CF85}" srcOrd="0" destOrd="0" presId="urn:microsoft.com/office/officeart/2005/8/layout/hierarchy1"/>
    <dgm:cxn modelId="{EFF946AB-E36A-458B-B9BF-706340CA102C}" type="presOf" srcId="{53241250-DFAA-4396-82CE-C39619E1B7A7}" destId="{29E2E23E-9E48-4797-8391-75FB4B464826}" srcOrd="0" destOrd="0" presId="urn:microsoft.com/office/officeart/2005/8/layout/hierarchy1"/>
    <dgm:cxn modelId="{50AFE6AF-A025-4F0B-B0C7-2ABF1DDD3BF8}" type="presOf" srcId="{3082FCDE-4339-4425-9771-308421A49A51}" destId="{35ADF332-A10D-42B0-AC51-C2CE2A65FC96}" srcOrd="0" destOrd="0" presId="urn:microsoft.com/office/officeart/2005/8/layout/hierarchy1"/>
    <dgm:cxn modelId="{05BCDBB0-B6CE-4854-A862-3E5C2F223F0A}" type="presOf" srcId="{CB261C2D-C54C-4C46-A104-42B9ACE08735}" destId="{9A6F9C82-8BE2-488C-AE85-1BD77747AFD5}" srcOrd="0" destOrd="0" presId="urn:microsoft.com/office/officeart/2005/8/layout/hierarchy1"/>
    <dgm:cxn modelId="{A400EEB6-CB6D-4F6F-B8E3-E00796F77D34}" srcId="{84203F2F-8AE7-4C33-8F74-70905E824D47}" destId="{FF9D6CC2-C4E7-4B3D-8B18-A0F59AB0B0BA}" srcOrd="1" destOrd="0" parTransId="{C6602A82-465E-44FD-A8D7-E818AA4378AD}" sibTransId="{A43B2FEC-A8FD-4B03-9F0F-1DFFBCF84803}"/>
    <dgm:cxn modelId="{C1BFF5B9-A4CA-4D3E-B3EF-9A8984AE06E0}" type="presOf" srcId="{95398036-8FFE-498B-B5C9-FA25CF034BF1}" destId="{AC2762B3-09AA-4C49-B2E5-5295DEED32CF}" srcOrd="0" destOrd="0" presId="urn:microsoft.com/office/officeart/2005/8/layout/hierarchy1"/>
    <dgm:cxn modelId="{2BDCE6C6-DC4A-451B-939B-E0098B4671DC}" type="presOf" srcId="{A8D79917-7897-47E0-BF2B-9738126A9D07}" destId="{523F7AF8-0EE9-4E9E-8C94-B9C871875BDF}" srcOrd="0" destOrd="0" presId="urn:microsoft.com/office/officeart/2005/8/layout/hierarchy1"/>
    <dgm:cxn modelId="{4EC62DC7-F181-461B-979E-05D8E42D2917}" type="presOf" srcId="{8FF66887-54B7-4509-AEC3-9080F1BB1DDE}" destId="{A132E746-F939-4592-980B-0750C0420532}" srcOrd="0" destOrd="0" presId="urn:microsoft.com/office/officeart/2005/8/layout/hierarchy1"/>
    <dgm:cxn modelId="{D36535C8-0916-4653-A87E-24222334443C}" type="presOf" srcId="{5FF8854B-B7C1-434B-A26F-366190967B90}" destId="{0460D13B-28FA-4D15-BD51-9F41FD83FC92}" srcOrd="0" destOrd="0" presId="urn:microsoft.com/office/officeart/2005/8/layout/hierarchy1"/>
    <dgm:cxn modelId="{688D5EC9-3BA1-434C-8502-FB705167D5B7}" type="presOf" srcId="{85CA2A57-DDC0-470E-94C4-6091A3C0D30B}" destId="{E2D2EC98-49FA-4785-9D84-BFB257E43922}" srcOrd="0" destOrd="0" presId="urn:microsoft.com/office/officeart/2005/8/layout/hierarchy1"/>
    <dgm:cxn modelId="{A07BD8C9-0933-4E9A-A606-2FE89D1A770A}" type="presOf" srcId="{26BD9AC3-9D04-4C5A-BC74-E1DD9929EB6D}" destId="{5205B2A0-0473-4C36-9631-D942F783E25D}" srcOrd="0" destOrd="0" presId="urn:microsoft.com/office/officeart/2005/8/layout/hierarchy1"/>
    <dgm:cxn modelId="{C8C8DFD7-7F08-4C3D-967E-2F519B6BE243}" type="presOf" srcId="{E791BE37-2627-45C9-8E0C-9042933F1012}" destId="{1B676964-4469-446C-9D44-4902AED006BF}" srcOrd="0" destOrd="0" presId="urn:microsoft.com/office/officeart/2005/8/layout/hierarchy1"/>
    <dgm:cxn modelId="{37A0D6D9-E161-4199-A16C-726EE591DB9A}" type="presOf" srcId="{B2A19778-496C-4D1B-A13E-FCA3FDC37FC4}" destId="{255316F0-C518-4DAF-BBAB-E960C433C34C}" srcOrd="0" destOrd="0" presId="urn:microsoft.com/office/officeart/2005/8/layout/hierarchy1"/>
    <dgm:cxn modelId="{6E568CDE-A172-46C2-A6BC-C4FD8CE03DB3}" type="presOf" srcId="{F4799F6D-145D-4FDF-92EC-E8144C9D03D0}" destId="{A4CFFD69-F149-471C-A77D-B984713356C5}" srcOrd="0" destOrd="0" presId="urn:microsoft.com/office/officeart/2005/8/layout/hierarchy1"/>
    <dgm:cxn modelId="{C90715E4-4BEC-43DD-9ADB-ADB1A119E17B}" srcId="{84203F2F-8AE7-4C33-8F74-70905E824D47}" destId="{B2A19778-496C-4D1B-A13E-FCA3FDC37FC4}" srcOrd="0" destOrd="0" parTransId="{95398036-8FFE-498B-B5C9-FA25CF034BF1}" sibTransId="{3298EF6F-1D66-47AA-BBE6-B35E2FF762BC}"/>
    <dgm:cxn modelId="{1D9A61EB-F9B9-4A3C-82DF-18A11F31E379}" type="presOf" srcId="{9D2138A5-571B-400B-AC4D-ED19CA4DEF56}" destId="{7C9E4822-0715-4F09-9C19-2093AD690AFF}" srcOrd="0" destOrd="0" presId="urn:microsoft.com/office/officeart/2005/8/layout/hierarchy1"/>
    <dgm:cxn modelId="{0CDCFBEC-8D00-48E5-ACF9-5B0C15153FAE}" srcId="{53241250-DFAA-4396-82CE-C39619E1B7A7}" destId="{3082FCDE-4339-4425-9771-308421A49A51}" srcOrd="2" destOrd="0" parTransId="{E791BE37-2627-45C9-8E0C-9042933F1012}" sibTransId="{85ABC68B-0AEE-4A8F-8A6D-A6DD49742F30}"/>
    <dgm:cxn modelId="{155493FB-57BC-45E5-B98D-CE8DE55DCE0A}" type="presOf" srcId="{C6602A82-465E-44FD-A8D7-E818AA4378AD}" destId="{56776768-38B3-41C9-AD9D-4681FE2B1A39}" srcOrd="0" destOrd="0" presId="urn:microsoft.com/office/officeart/2005/8/layout/hierarchy1"/>
    <dgm:cxn modelId="{B3491EFF-3F48-4F89-8909-4CB27AB8372B}" srcId="{BF5DD1F3-4030-4D2A-AD34-3B8695F3CDF2}" destId="{53241250-DFAA-4396-82CE-C39619E1B7A7}" srcOrd="0" destOrd="0" parTransId="{A8D79917-7897-47E0-BF2B-9738126A9D07}" sibTransId="{97545E79-01A9-4FA8-9EBE-6EBB44B95DEA}"/>
    <dgm:cxn modelId="{43DED365-E266-478E-AD80-78A727726D87}" type="presParOf" srcId="{0460D13B-28FA-4D15-BD51-9F41FD83FC92}" destId="{8D2EE8DA-3E6C-4F49-8713-2EE28A727C87}" srcOrd="0" destOrd="0" presId="urn:microsoft.com/office/officeart/2005/8/layout/hierarchy1"/>
    <dgm:cxn modelId="{F24CF9E3-DC86-4323-B7A7-A7551F6B540A}" type="presParOf" srcId="{8D2EE8DA-3E6C-4F49-8713-2EE28A727C87}" destId="{2915AEEB-E2CD-4A71-AA83-917C1103CE5D}" srcOrd="0" destOrd="0" presId="urn:microsoft.com/office/officeart/2005/8/layout/hierarchy1"/>
    <dgm:cxn modelId="{C6E49979-FD94-40B3-97C7-40507FACBC75}" type="presParOf" srcId="{2915AEEB-E2CD-4A71-AA83-917C1103CE5D}" destId="{A6E2F34D-10E4-42A0-9481-0E22D8B0DF23}" srcOrd="0" destOrd="0" presId="urn:microsoft.com/office/officeart/2005/8/layout/hierarchy1"/>
    <dgm:cxn modelId="{C6E695B9-0EEE-41C5-B7BA-2D1BD3132F32}" type="presParOf" srcId="{2915AEEB-E2CD-4A71-AA83-917C1103CE5D}" destId="{10BA66F1-CCF4-490A-9BCC-81B0DAC3CF85}" srcOrd="1" destOrd="0" presId="urn:microsoft.com/office/officeart/2005/8/layout/hierarchy1"/>
    <dgm:cxn modelId="{E1E6B827-C25E-4C21-A6AB-431282573795}" type="presParOf" srcId="{8D2EE8DA-3E6C-4F49-8713-2EE28A727C87}" destId="{770C3283-91DD-4EF7-880E-DCDCF2F98EEA}" srcOrd="1" destOrd="0" presId="urn:microsoft.com/office/officeart/2005/8/layout/hierarchy1"/>
    <dgm:cxn modelId="{B4972EB6-8412-40C1-82BC-08F48FB2FCA7}" type="presParOf" srcId="{770C3283-91DD-4EF7-880E-DCDCF2F98EEA}" destId="{523F7AF8-0EE9-4E9E-8C94-B9C871875BDF}" srcOrd="0" destOrd="0" presId="urn:microsoft.com/office/officeart/2005/8/layout/hierarchy1"/>
    <dgm:cxn modelId="{387EEDE3-6AA1-4DAB-AD5C-623035F27221}" type="presParOf" srcId="{770C3283-91DD-4EF7-880E-DCDCF2F98EEA}" destId="{13043852-8ECA-4981-B73C-D65773D8A0B1}" srcOrd="1" destOrd="0" presId="urn:microsoft.com/office/officeart/2005/8/layout/hierarchy1"/>
    <dgm:cxn modelId="{A668C516-392E-4A28-8380-B5CE588976DC}" type="presParOf" srcId="{13043852-8ECA-4981-B73C-D65773D8A0B1}" destId="{D6658905-FCEE-4916-9679-EE2DC1697131}" srcOrd="0" destOrd="0" presId="urn:microsoft.com/office/officeart/2005/8/layout/hierarchy1"/>
    <dgm:cxn modelId="{DD2BA647-2030-416A-88E5-4EC1F685E7CF}" type="presParOf" srcId="{D6658905-FCEE-4916-9679-EE2DC1697131}" destId="{12DC4A29-0C4A-48F5-9528-7A06D0515E06}" srcOrd="0" destOrd="0" presId="urn:microsoft.com/office/officeart/2005/8/layout/hierarchy1"/>
    <dgm:cxn modelId="{D5224A04-E8A8-48FE-8017-25775D95A618}" type="presParOf" srcId="{D6658905-FCEE-4916-9679-EE2DC1697131}" destId="{29E2E23E-9E48-4797-8391-75FB4B464826}" srcOrd="1" destOrd="0" presId="urn:microsoft.com/office/officeart/2005/8/layout/hierarchy1"/>
    <dgm:cxn modelId="{1E7CE8DB-00B0-4001-8DE2-39A62F11E5B1}" type="presParOf" srcId="{13043852-8ECA-4981-B73C-D65773D8A0B1}" destId="{802A6A4B-8F16-4DE7-8E67-EB4537019228}" srcOrd="1" destOrd="0" presId="urn:microsoft.com/office/officeart/2005/8/layout/hierarchy1"/>
    <dgm:cxn modelId="{394E1FCF-64D4-43F1-8A1A-874E7221D341}" type="presParOf" srcId="{802A6A4B-8F16-4DE7-8E67-EB4537019228}" destId="{A132E746-F939-4592-980B-0750C0420532}" srcOrd="0" destOrd="0" presId="urn:microsoft.com/office/officeart/2005/8/layout/hierarchy1"/>
    <dgm:cxn modelId="{441CDB45-0003-483D-8079-B27D51D1E885}" type="presParOf" srcId="{802A6A4B-8F16-4DE7-8E67-EB4537019228}" destId="{C0DC0E5A-1274-4F07-B803-4E560521FA89}" srcOrd="1" destOrd="0" presId="urn:microsoft.com/office/officeart/2005/8/layout/hierarchy1"/>
    <dgm:cxn modelId="{540929FF-799D-44C6-957B-D375D3025D26}" type="presParOf" srcId="{C0DC0E5A-1274-4F07-B803-4E560521FA89}" destId="{BF32C7CA-B0A7-4540-B210-EAE1EF79E383}" srcOrd="0" destOrd="0" presId="urn:microsoft.com/office/officeart/2005/8/layout/hierarchy1"/>
    <dgm:cxn modelId="{3EAE4AFE-0BE1-4B24-80C5-5ED1853F504B}" type="presParOf" srcId="{BF32C7CA-B0A7-4540-B210-EAE1EF79E383}" destId="{9F66AF94-A563-4959-9734-477E298A6645}" srcOrd="0" destOrd="0" presId="urn:microsoft.com/office/officeart/2005/8/layout/hierarchy1"/>
    <dgm:cxn modelId="{AF72D3F1-F80D-4D49-AE6C-D0FA442375AE}" type="presParOf" srcId="{BF32C7CA-B0A7-4540-B210-EAE1EF79E383}" destId="{E2D2EC98-49FA-4785-9D84-BFB257E43922}" srcOrd="1" destOrd="0" presId="urn:microsoft.com/office/officeart/2005/8/layout/hierarchy1"/>
    <dgm:cxn modelId="{32233BDC-045E-436E-ABA3-B4142B670C96}" type="presParOf" srcId="{C0DC0E5A-1274-4F07-B803-4E560521FA89}" destId="{FAA74AE3-C115-406C-BA58-375604C406DD}" srcOrd="1" destOrd="0" presId="urn:microsoft.com/office/officeart/2005/8/layout/hierarchy1"/>
    <dgm:cxn modelId="{C0574D02-3292-41FD-8709-5896A54962DA}" type="presParOf" srcId="{802A6A4B-8F16-4DE7-8E67-EB4537019228}" destId="{7E2D29F6-35AE-4911-915C-37D5C2DC334A}" srcOrd="2" destOrd="0" presId="urn:microsoft.com/office/officeart/2005/8/layout/hierarchy1"/>
    <dgm:cxn modelId="{D0965F8F-6BBA-442C-AC00-3FB330EA98AD}" type="presParOf" srcId="{802A6A4B-8F16-4DE7-8E67-EB4537019228}" destId="{0356B21E-389D-4356-9FD1-F19017E73063}" srcOrd="3" destOrd="0" presId="urn:microsoft.com/office/officeart/2005/8/layout/hierarchy1"/>
    <dgm:cxn modelId="{3498AC60-DBA0-4BC8-BBE1-296FF6A2A5F8}" type="presParOf" srcId="{0356B21E-389D-4356-9FD1-F19017E73063}" destId="{BCA5208B-44DC-48D1-AAAD-DAE96D728495}" srcOrd="0" destOrd="0" presId="urn:microsoft.com/office/officeart/2005/8/layout/hierarchy1"/>
    <dgm:cxn modelId="{120C7D2C-3532-4F90-88FE-F0840402A3E2}" type="presParOf" srcId="{BCA5208B-44DC-48D1-AAAD-DAE96D728495}" destId="{B222CB7B-8A29-4D4D-AB09-CB3FFA902CAB}" srcOrd="0" destOrd="0" presId="urn:microsoft.com/office/officeart/2005/8/layout/hierarchy1"/>
    <dgm:cxn modelId="{3305EE44-7D5C-434C-BDDA-F37BA83CF304}" type="presParOf" srcId="{BCA5208B-44DC-48D1-AAAD-DAE96D728495}" destId="{5FACD2EB-7E8D-424A-A820-5F83CFFE4405}" srcOrd="1" destOrd="0" presId="urn:microsoft.com/office/officeart/2005/8/layout/hierarchy1"/>
    <dgm:cxn modelId="{6EE48C65-12CA-4C71-B32F-052DEAA12E47}" type="presParOf" srcId="{0356B21E-389D-4356-9FD1-F19017E73063}" destId="{43B0349F-915F-4313-8754-7BC293462868}" srcOrd="1" destOrd="0" presId="urn:microsoft.com/office/officeart/2005/8/layout/hierarchy1"/>
    <dgm:cxn modelId="{050C9E13-A5AE-41C2-9E73-E5E667CC4402}" type="presParOf" srcId="{802A6A4B-8F16-4DE7-8E67-EB4537019228}" destId="{1B676964-4469-446C-9D44-4902AED006BF}" srcOrd="4" destOrd="0" presId="urn:microsoft.com/office/officeart/2005/8/layout/hierarchy1"/>
    <dgm:cxn modelId="{3D41C4F2-7A7A-47A9-8AFC-D1F95C4B40B2}" type="presParOf" srcId="{802A6A4B-8F16-4DE7-8E67-EB4537019228}" destId="{B9D8F950-7186-47D1-8B31-177E4DCBF643}" srcOrd="5" destOrd="0" presId="urn:microsoft.com/office/officeart/2005/8/layout/hierarchy1"/>
    <dgm:cxn modelId="{B237582F-3C02-47E0-9A0D-840C615AF4A3}" type="presParOf" srcId="{B9D8F950-7186-47D1-8B31-177E4DCBF643}" destId="{92DC9E4B-3C27-45D7-9EA7-0F116166C8AF}" srcOrd="0" destOrd="0" presId="urn:microsoft.com/office/officeart/2005/8/layout/hierarchy1"/>
    <dgm:cxn modelId="{548457D9-7F9D-42D4-B165-53D2C2164401}" type="presParOf" srcId="{92DC9E4B-3C27-45D7-9EA7-0F116166C8AF}" destId="{9073F255-CD09-4239-8878-83CD89B2CD61}" srcOrd="0" destOrd="0" presId="urn:microsoft.com/office/officeart/2005/8/layout/hierarchy1"/>
    <dgm:cxn modelId="{FC025A0E-F120-40DA-AFE8-8F0946E5DD90}" type="presParOf" srcId="{92DC9E4B-3C27-45D7-9EA7-0F116166C8AF}" destId="{35ADF332-A10D-42B0-AC51-C2CE2A65FC96}" srcOrd="1" destOrd="0" presId="urn:microsoft.com/office/officeart/2005/8/layout/hierarchy1"/>
    <dgm:cxn modelId="{7102F005-91A5-429E-815A-2BCA36E9A691}" type="presParOf" srcId="{B9D8F950-7186-47D1-8B31-177E4DCBF643}" destId="{C091EC25-A01F-4813-BEC3-6E423606D046}" srcOrd="1" destOrd="0" presId="urn:microsoft.com/office/officeart/2005/8/layout/hierarchy1"/>
    <dgm:cxn modelId="{A581E867-AB49-4BBF-A9ED-315D63C788AC}" type="presParOf" srcId="{802A6A4B-8F16-4DE7-8E67-EB4537019228}" destId="{7C9E4822-0715-4F09-9C19-2093AD690AFF}" srcOrd="6" destOrd="0" presId="urn:microsoft.com/office/officeart/2005/8/layout/hierarchy1"/>
    <dgm:cxn modelId="{0436786A-876E-46DB-9E5C-DB9CE8A4493B}" type="presParOf" srcId="{802A6A4B-8F16-4DE7-8E67-EB4537019228}" destId="{A40111DB-F22F-45F4-8F37-BECF4C8D2D34}" srcOrd="7" destOrd="0" presId="urn:microsoft.com/office/officeart/2005/8/layout/hierarchy1"/>
    <dgm:cxn modelId="{94F2EB60-BC0B-47D2-A730-F066B8907EED}" type="presParOf" srcId="{A40111DB-F22F-45F4-8F37-BECF4C8D2D34}" destId="{D79FB04E-161B-4DB4-B940-E277368EC8E3}" srcOrd="0" destOrd="0" presId="urn:microsoft.com/office/officeart/2005/8/layout/hierarchy1"/>
    <dgm:cxn modelId="{C711D30B-0FAC-4F6E-A02D-05B1FA9F316D}" type="presParOf" srcId="{D79FB04E-161B-4DB4-B940-E277368EC8E3}" destId="{C82FE014-C50B-4B01-9CF8-29BD748F10BD}" srcOrd="0" destOrd="0" presId="urn:microsoft.com/office/officeart/2005/8/layout/hierarchy1"/>
    <dgm:cxn modelId="{A529BD4B-B53E-4DF4-838A-88F5E93B7EDB}" type="presParOf" srcId="{D79FB04E-161B-4DB4-B940-E277368EC8E3}" destId="{BF5D3ECC-BBC0-490E-81D5-321AEF27BD95}" srcOrd="1" destOrd="0" presId="urn:microsoft.com/office/officeart/2005/8/layout/hierarchy1"/>
    <dgm:cxn modelId="{36D907E3-314A-44E8-8C38-39EED009592F}" type="presParOf" srcId="{A40111DB-F22F-45F4-8F37-BECF4C8D2D34}" destId="{D321F55F-0D4B-47D8-9716-661733BD867C}" srcOrd="1" destOrd="0" presId="urn:microsoft.com/office/officeart/2005/8/layout/hierarchy1"/>
    <dgm:cxn modelId="{2D8C3554-EBFF-4C0E-8C23-15431883EE11}" type="presParOf" srcId="{770C3283-91DD-4EF7-880E-DCDCF2F98EEA}" destId="{A4CFFD69-F149-471C-A77D-B984713356C5}" srcOrd="2" destOrd="0" presId="urn:microsoft.com/office/officeart/2005/8/layout/hierarchy1"/>
    <dgm:cxn modelId="{10767135-768A-4A23-B717-2B847008217B}" type="presParOf" srcId="{770C3283-91DD-4EF7-880E-DCDCF2F98EEA}" destId="{7A151B8A-3C19-485B-9ECE-C4A2FCCC7BA2}" srcOrd="3" destOrd="0" presId="urn:microsoft.com/office/officeart/2005/8/layout/hierarchy1"/>
    <dgm:cxn modelId="{F22835B7-69E7-44C0-86BA-052EC267098E}" type="presParOf" srcId="{7A151B8A-3C19-485B-9ECE-C4A2FCCC7BA2}" destId="{B2A7D44D-83C7-4B69-A7D5-EB49886B5610}" srcOrd="0" destOrd="0" presId="urn:microsoft.com/office/officeart/2005/8/layout/hierarchy1"/>
    <dgm:cxn modelId="{7BCE92A1-85AE-471B-B136-D5402F9A093E}" type="presParOf" srcId="{B2A7D44D-83C7-4B69-A7D5-EB49886B5610}" destId="{627EBF52-B938-4903-8949-631D8DE49B1B}" srcOrd="0" destOrd="0" presId="urn:microsoft.com/office/officeart/2005/8/layout/hierarchy1"/>
    <dgm:cxn modelId="{062BEDB7-86A4-4D23-97EE-FA9163B30D12}" type="presParOf" srcId="{B2A7D44D-83C7-4B69-A7D5-EB49886B5610}" destId="{47DA3729-5430-43A8-875C-626A568BE278}" srcOrd="1" destOrd="0" presId="urn:microsoft.com/office/officeart/2005/8/layout/hierarchy1"/>
    <dgm:cxn modelId="{27D4CA6B-7DAD-4B49-B2FC-D34D0EE934BD}" type="presParOf" srcId="{7A151B8A-3C19-485B-9ECE-C4A2FCCC7BA2}" destId="{6ECA85A8-C9CA-4FC1-BE46-61CFD989A581}" srcOrd="1" destOrd="0" presId="urn:microsoft.com/office/officeart/2005/8/layout/hierarchy1"/>
    <dgm:cxn modelId="{2986F5BA-BDAE-439E-B1E0-DDB2EEA78EB0}" type="presParOf" srcId="{6ECA85A8-C9CA-4FC1-BE46-61CFD989A581}" destId="{35B08F6B-C3A7-4C84-AE99-0EA107BBFA67}" srcOrd="0" destOrd="0" presId="urn:microsoft.com/office/officeart/2005/8/layout/hierarchy1"/>
    <dgm:cxn modelId="{3D07FBCB-E3FE-453F-806E-BD00EB46840C}" type="presParOf" srcId="{6ECA85A8-C9CA-4FC1-BE46-61CFD989A581}" destId="{6CEEF4B8-173A-4843-AAC5-E3FA29A6811E}" srcOrd="1" destOrd="0" presId="urn:microsoft.com/office/officeart/2005/8/layout/hierarchy1"/>
    <dgm:cxn modelId="{74048718-5FA1-4F03-9F10-8592C4FB80E0}" type="presParOf" srcId="{6CEEF4B8-173A-4843-AAC5-E3FA29A6811E}" destId="{0D5CD67A-8970-4F73-9C1E-BC4B57F5F430}" srcOrd="0" destOrd="0" presId="urn:microsoft.com/office/officeart/2005/8/layout/hierarchy1"/>
    <dgm:cxn modelId="{71B34AC2-05C2-4676-8F9E-5F8EAB4536EB}" type="presParOf" srcId="{0D5CD67A-8970-4F73-9C1E-BC4B57F5F430}" destId="{D475DFFC-F6A5-40E4-BB52-179FAC37A31C}" srcOrd="0" destOrd="0" presId="urn:microsoft.com/office/officeart/2005/8/layout/hierarchy1"/>
    <dgm:cxn modelId="{E5077958-5C10-42E6-811A-368329B13258}" type="presParOf" srcId="{0D5CD67A-8970-4F73-9C1E-BC4B57F5F430}" destId="{626F7CD5-E23D-470D-AC6C-1805DFD0FA33}" srcOrd="1" destOrd="0" presId="urn:microsoft.com/office/officeart/2005/8/layout/hierarchy1"/>
    <dgm:cxn modelId="{4A9E06CB-BCD4-4625-BF84-80B67C0C5A14}" type="presParOf" srcId="{6CEEF4B8-173A-4843-AAC5-E3FA29A6811E}" destId="{E9C5C565-884E-40F2-987D-B948570836A5}" srcOrd="1" destOrd="0" presId="urn:microsoft.com/office/officeart/2005/8/layout/hierarchy1"/>
    <dgm:cxn modelId="{C3DB68E4-732C-4680-A211-AF2B2F1312B6}" type="presParOf" srcId="{770C3283-91DD-4EF7-880E-DCDCF2F98EEA}" destId="{5205B2A0-0473-4C36-9631-D942F783E25D}" srcOrd="4" destOrd="0" presId="urn:microsoft.com/office/officeart/2005/8/layout/hierarchy1"/>
    <dgm:cxn modelId="{676589FE-3D7D-4BFC-9FD0-29BD11E41B1B}" type="presParOf" srcId="{770C3283-91DD-4EF7-880E-DCDCF2F98EEA}" destId="{852156F9-FDC8-4D32-854B-290865EB2759}" srcOrd="5" destOrd="0" presId="urn:microsoft.com/office/officeart/2005/8/layout/hierarchy1"/>
    <dgm:cxn modelId="{37C9B46E-6843-4FE4-9491-2201A7A9FE99}" type="presParOf" srcId="{852156F9-FDC8-4D32-854B-290865EB2759}" destId="{A6D39A41-B5F3-4156-A4DA-53630126D491}" srcOrd="0" destOrd="0" presId="urn:microsoft.com/office/officeart/2005/8/layout/hierarchy1"/>
    <dgm:cxn modelId="{720EF073-C456-42AF-AD83-D394540894C6}" type="presParOf" srcId="{A6D39A41-B5F3-4156-A4DA-53630126D491}" destId="{26B25C55-BCC2-4793-AA58-ABDD7F1A1052}" srcOrd="0" destOrd="0" presId="urn:microsoft.com/office/officeart/2005/8/layout/hierarchy1"/>
    <dgm:cxn modelId="{B4C3BDE0-1AF1-4CDB-93BD-BE2434313195}" type="presParOf" srcId="{A6D39A41-B5F3-4156-A4DA-53630126D491}" destId="{9A6F9C82-8BE2-488C-AE85-1BD77747AFD5}" srcOrd="1" destOrd="0" presId="urn:microsoft.com/office/officeart/2005/8/layout/hierarchy1"/>
    <dgm:cxn modelId="{EBCBC4A7-24C2-4B82-A3B5-4B3CBBC4E0CE}" type="presParOf" srcId="{852156F9-FDC8-4D32-854B-290865EB2759}" destId="{B790D82C-6F1A-434A-B6A3-035193F30D00}" srcOrd="1" destOrd="0" presId="urn:microsoft.com/office/officeart/2005/8/layout/hierarchy1"/>
    <dgm:cxn modelId="{59030601-6369-43E6-8411-26DFDB3A8756}" type="presParOf" srcId="{B790D82C-6F1A-434A-B6A3-035193F30D00}" destId="{819DBD1B-2346-4B5F-B490-620B1E1973C0}" srcOrd="0" destOrd="0" presId="urn:microsoft.com/office/officeart/2005/8/layout/hierarchy1"/>
    <dgm:cxn modelId="{9A350384-26F5-44A5-B8DF-C64EEA4B909E}" type="presParOf" srcId="{B790D82C-6F1A-434A-B6A3-035193F30D00}" destId="{D966C286-B8B1-4236-A5BA-26861247A006}" srcOrd="1" destOrd="0" presId="urn:microsoft.com/office/officeart/2005/8/layout/hierarchy1"/>
    <dgm:cxn modelId="{5B5FC079-FD8D-402F-979D-812AEA4C5E29}" type="presParOf" srcId="{D966C286-B8B1-4236-A5BA-26861247A006}" destId="{36337F11-EA33-4009-ADDE-427625A9B5AD}" srcOrd="0" destOrd="0" presId="urn:microsoft.com/office/officeart/2005/8/layout/hierarchy1"/>
    <dgm:cxn modelId="{91E1D341-828D-4B55-A009-EC358691E579}" type="presParOf" srcId="{36337F11-EA33-4009-ADDE-427625A9B5AD}" destId="{BF780C2B-FF7F-4487-AE0E-F2045FD595FE}" srcOrd="0" destOrd="0" presId="urn:microsoft.com/office/officeart/2005/8/layout/hierarchy1"/>
    <dgm:cxn modelId="{4C034022-14F9-4D9A-A9B0-567DAC334DE7}" type="presParOf" srcId="{36337F11-EA33-4009-ADDE-427625A9B5AD}" destId="{B8816B3C-E4A3-4507-A3E1-18860FFB8551}" srcOrd="1" destOrd="0" presId="urn:microsoft.com/office/officeart/2005/8/layout/hierarchy1"/>
    <dgm:cxn modelId="{A16D4BCC-4763-4C20-AF24-097651F71EB7}" type="presParOf" srcId="{D966C286-B8B1-4236-A5BA-26861247A006}" destId="{4DCF3244-2565-449C-9551-191555A23254}" srcOrd="1" destOrd="0" presId="urn:microsoft.com/office/officeart/2005/8/layout/hierarchy1"/>
    <dgm:cxn modelId="{4235A674-5B2F-42F5-B6A5-27C9B70D55DD}" type="presParOf" srcId="{770C3283-91DD-4EF7-880E-DCDCF2F98EEA}" destId="{49BC3A74-B36A-4B8A-A74C-BC7471DF27C4}" srcOrd="6" destOrd="0" presId="urn:microsoft.com/office/officeart/2005/8/layout/hierarchy1"/>
    <dgm:cxn modelId="{BFBC25C6-F49A-4943-9E51-61EAE3268C98}" type="presParOf" srcId="{770C3283-91DD-4EF7-880E-DCDCF2F98EEA}" destId="{C648F714-0AF0-4D79-8AC5-0970437DA7ED}" srcOrd="7" destOrd="0" presId="urn:microsoft.com/office/officeart/2005/8/layout/hierarchy1"/>
    <dgm:cxn modelId="{5F4E7560-D6B9-48BF-8022-AFE7AE0330FE}" type="presParOf" srcId="{C648F714-0AF0-4D79-8AC5-0970437DA7ED}" destId="{35C61AE4-963E-4BD7-BDED-D40A6E8E738B}" srcOrd="0" destOrd="0" presId="urn:microsoft.com/office/officeart/2005/8/layout/hierarchy1"/>
    <dgm:cxn modelId="{5613C275-6B4F-40C0-8DE4-9C23B5103F9C}" type="presParOf" srcId="{35C61AE4-963E-4BD7-BDED-D40A6E8E738B}" destId="{406493BC-D62F-4520-9674-CCB75512ABD5}" srcOrd="0" destOrd="0" presId="urn:microsoft.com/office/officeart/2005/8/layout/hierarchy1"/>
    <dgm:cxn modelId="{7E37B2E7-4340-4201-ABC9-74A100DEA71B}" type="presParOf" srcId="{35C61AE4-963E-4BD7-BDED-D40A6E8E738B}" destId="{3267F349-87C3-460D-93C1-45A32BF569D3}" srcOrd="1" destOrd="0" presId="urn:microsoft.com/office/officeart/2005/8/layout/hierarchy1"/>
    <dgm:cxn modelId="{B94ADAFA-FBD1-4F58-A157-5C76F7F9927B}" type="presParOf" srcId="{C648F714-0AF0-4D79-8AC5-0970437DA7ED}" destId="{6EF7B2DE-B3E9-4F8D-990F-E057701D9B1B}" srcOrd="1" destOrd="0" presId="urn:microsoft.com/office/officeart/2005/8/layout/hierarchy1"/>
    <dgm:cxn modelId="{73860709-0550-4400-A2D0-2EF8CD04AF75}" type="presParOf" srcId="{770C3283-91DD-4EF7-880E-DCDCF2F98EEA}" destId="{EE1AF699-F38A-454D-B091-A1D59857A585}" srcOrd="8" destOrd="0" presId="urn:microsoft.com/office/officeart/2005/8/layout/hierarchy1"/>
    <dgm:cxn modelId="{C549AC0D-826C-405F-BB46-65F88B26D08C}" type="presParOf" srcId="{770C3283-91DD-4EF7-880E-DCDCF2F98EEA}" destId="{66437AE4-61D2-4B80-A6D6-B45A8878B05E}" srcOrd="9" destOrd="0" presId="urn:microsoft.com/office/officeart/2005/8/layout/hierarchy1"/>
    <dgm:cxn modelId="{E4DF202B-AF22-496A-A4F7-5E5A31EAE20E}" type="presParOf" srcId="{66437AE4-61D2-4B80-A6D6-B45A8878B05E}" destId="{165D71AB-FFF7-4A66-96C3-8CB3CA592AE5}" srcOrd="0" destOrd="0" presId="urn:microsoft.com/office/officeart/2005/8/layout/hierarchy1"/>
    <dgm:cxn modelId="{3DC81B7E-7154-49D9-92C8-9A0410A68BE0}" type="presParOf" srcId="{165D71AB-FFF7-4A66-96C3-8CB3CA592AE5}" destId="{23125EFC-3CCA-4E78-8597-5BA6A5602BBE}" srcOrd="0" destOrd="0" presId="urn:microsoft.com/office/officeart/2005/8/layout/hierarchy1"/>
    <dgm:cxn modelId="{918DDDFF-E6F5-4ED3-B19E-8CFF77B11C56}" type="presParOf" srcId="{165D71AB-FFF7-4A66-96C3-8CB3CA592AE5}" destId="{D10DC6F1-5CC7-4027-BA8D-C9D59706F8B1}" srcOrd="1" destOrd="0" presId="urn:microsoft.com/office/officeart/2005/8/layout/hierarchy1"/>
    <dgm:cxn modelId="{9999387A-636C-46C4-AFEB-48021EA9312F}" type="presParOf" srcId="{66437AE4-61D2-4B80-A6D6-B45A8878B05E}" destId="{A374C9B4-A0AD-4A49-9E47-F821EDE50D11}" srcOrd="1" destOrd="0" presId="urn:microsoft.com/office/officeart/2005/8/layout/hierarchy1"/>
    <dgm:cxn modelId="{DF450BAC-F5AE-4664-8FAC-5451FF886D61}" type="presParOf" srcId="{A374C9B4-A0AD-4A49-9E47-F821EDE50D11}" destId="{AC2762B3-09AA-4C49-B2E5-5295DEED32CF}" srcOrd="0" destOrd="0" presId="urn:microsoft.com/office/officeart/2005/8/layout/hierarchy1"/>
    <dgm:cxn modelId="{4A380DCD-76D5-4A88-8D84-524B3EB9CC5D}" type="presParOf" srcId="{A374C9B4-A0AD-4A49-9E47-F821EDE50D11}" destId="{C61BD4C2-894E-4C85-96F9-2D42B8DCAE79}" srcOrd="1" destOrd="0" presId="urn:microsoft.com/office/officeart/2005/8/layout/hierarchy1"/>
    <dgm:cxn modelId="{2F83D762-A6A3-4A37-97B9-93B9B1E435ED}" type="presParOf" srcId="{C61BD4C2-894E-4C85-96F9-2D42B8DCAE79}" destId="{301608D7-F2A8-4509-B060-0AC751F197ED}" srcOrd="0" destOrd="0" presId="urn:microsoft.com/office/officeart/2005/8/layout/hierarchy1"/>
    <dgm:cxn modelId="{03E36B11-9E21-47A0-AC6A-772D964598EB}" type="presParOf" srcId="{301608D7-F2A8-4509-B060-0AC751F197ED}" destId="{1C8C96AA-B622-4A80-94A6-75A10D94F2C4}" srcOrd="0" destOrd="0" presId="urn:microsoft.com/office/officeart/2005/8/layout/hierarchy1"/>
    <dgm:cxn modelId="{6728245E-C0F6-4573-8196-24EF6FAC7593}" type="presParOf" srcId="{301608D7-F2A8-4509-B060-0AC751F197ED}" destId="{255316F0-C518-4DAF-BBAB-E960C433C34C}" srcOrd="1" destOrd="0" presId="urn:microsoft.com/office/officeart/2005/8/layout/hierarchy1"/>
    <dgm:cxn modelId="{F61BC001-63FB-4009-808E-A7B0520CE85A}" type="presParOf" srcId="{C61BD4C2-894E-4C85-96F9-2D42B8DCAE79}" destId="{C4E6F7EF-B4A8-452E-9ED0-3AB3413A015B}" srcOrd="1" destOrd="0" presId="urn:microsoft.com/office/officeart/2005/8/layout/hierarchy1"/>
    <dgm:cxn modelId="{3E73E6EE-869C-421B-A94D-FB2A18EB5AE2}" type="presParOf" srcId="{A374C9B4-A0AD-4A49-9E47-F821EDE50D11}" destId="{56776768-38B3-41C9-AD9D-4681FE2B1A39}" srcOrd="2" destOrd="0" presId="urn:microsoft.com/office/officeart/2005/8/layout/hierarchy1"/>
    <dgm:cxn modelId="{0593348C-2B91-4752-9491-CB39535DCF1C}" type="presParOf" srcId="{A374C9B4-A0AD-4A49-9E47-F821EDE50D11}" destId="{395321DC-321D-4735-B503-6BE0C14E7C84}" srcOrd="3" destOrd="0" presId="urn:microsoft.com/office/officeart/2005/8/layout/hierarchy1"/>
    <dgm:cxn modelId="{C32C638A-BCB2-42BE-B630-7050ACE7A19C}" type="presParOf" srcId="{395321DC-321D-4735-B503-6BE0C14E7C84}" destId="{89E4DD87-BF6E-4B1C-A77B-9D73D90DF498}" srcOrd="0" destOrd="0" presId="urn:microsoft.com/office/officeart/2005/8/layout/hierarchy1"/>
    <dgm:cxn modelId="{31BD2E20-66F2-49FB-B0F0-2F43DB4820D2}" type="presParOf" srcId="{89E4DD87-BF6E-4B1C-A77B-9D73D90DF498}" destId="{F8DE62B2-588B-4F56-8C6A-FE056FD88BFD}" srcOrd="0" destOrd="0" presId="urn:microsoft.com/office/officeart/2005/8/layout/hierarchy1"/>
    <dgm:cxn modelId="{BC4B9330-E5BA-4E66-815E-B58A8BBB20CC}" type="presParOf" srcId="{89E4DD87-BF6E-4B1C-A77B-9D73D90DF498}" destId="{FED0B82E-B317-417F-847C-02EE3F291800}" srcOrd="1" destOrd="0" presId="urn:microsoft.com/office/officeart/2005/8/layout/hierarchy1"/>
    <dgm:cxn modelId="{3F8DAD9B-025D-4693-BDB0-97A4CA996003}" type="presParOf" srcId="{395321DC-321D-4735-B503-6BE0C14E7C84}" destId="{907483A2-AF95-4B30-86BC-CA2D513F176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776768-38B3-41C9-AD9D-4681FE2B1A39}">
      <dsp:nvSpPr>
        <dsp:cNvPr id="0" name=""/>
        <dsp:cNvSpPr/>
      </dsp:nvSpPr>
      <dsp:spPr>
        <a:xfrm>
          <a:off x="8859575" y="2270252"/>
          <a:ext cx="597647" cy="2844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3827"/>
              </a:lnTo>
              <a:lnTo>
                <a:pt x="597647" y="193827"/>
              </a:lnTo>
              <a:lnTo>
                <a:pt x="597647" y="284425"/>
              </a:lnTo>
            </a:path>
          </a:pathLst>
        </a:custGeom>
        <a:noFill/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2762B3-09AA-4C49-B2E5-5295DEED32CF}">
      <dsp:nvSpPr>
        <dsp:cNvPr id="0" name=""/>
        <dsp:cNvSpPr/>
      </dsp:nvSpPr>
      <dsp:spPr>
        <a:xfrm>
          <a:off x="8261928" y="2270252"/>
          <a:ext cx="597647" cy="284425"/>
        </a:xfrm>
        <a:custGeom>
          <a:avLst/>
          <a:gdLst/>
          <a:ahLst/>
          <a:cxnLst/>
          <a:rect l="0" t="0" r="0" b="0"/>
          <a:pathLst>
            <a:path>
              <a:moveTo>
                <a:pt x="597647" y="0"/>
              </a:moveTo>
              <a:lnTo>
                <a:pt x="597647" y="193827"/>
              </a:lnTo>
              <a:lnTo>
                <a:pt x="0" y="193827"/>
              </a:lnTo>
              <a:lnTo>
                <a:pt x="0" y="284425"/>
              </a:lnTo>
            </a:path>
          </a:pathLst>
        </a:custGeom>
        <a:noFill/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1AF699-F38A-454D-B091-A1D59857A585}">
      <dsp:nvSpPr>
        <dsp:cNvPr id="0" name=""/>
        <dsp:cNvSpPr/>
      </dsp:nvSpPr>
      <dsp:spPr>
        <a:xfrm>
          <a:off x="5572515" y="1364816"/>
          <a:ext cx="3287059" cy="2844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3827"/>
              </a:lnTo>
              <a:lnTo>
                <a:pt x="3287059" y="193827"/>
              </a:lnTo>
              <a:lnTo>
                <a:pt x="3287059" y="284425"/>
              </a:lnTo>
            </a:path>
          </a:pathLst>
        </a:custGeom>
        <a:noFill/>
        <a:ln w="15875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BC3A74-B36A-4B8A-A74C-BC7471DF27C4}">
      <dsp:nvSpPr>
        <dsp:cNvPr id="0" name=""/>
        <dsp:cNvSpPr/>
      </dsp:nvSpPr>
      <dsp:spPr>
        <a:xfrm>
          <a:off x="5572515" y="1364816"/>
          <a:ext cx="2091765" cy="2844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3827"/>
              </a:lnTo>
              <a:lnTo>
                <a:pt x="2091765" y="193827"/>
              </a:lnTo>
              <a:lnTo>
                <a:pt x="2091765" y="284425"/>
              </a:lnTo>
            </a:path>
          </a:pathLst>
        </a:custGeom>
        <a:noFill/>
        <a:ln w="15875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9DBD1B-2346-4B5F-B490-620B1E1973C0}">
      <dsp:nvSpPr>
        <dsp:cNvPr id="0" name=""/>
        <dsp:cNvSpPr/>
      </dsp:nvSpPr>
      <dsp:spPr>
        <a:xfrm>
          <a:off x="6423266" y="2270252"/>
          <a:ext cx="91440" cy="28442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4425"/>
              </a:lnTo>
            </a:path>
          </a:pathLst>
        </a:custGeom>
        <a:noFill/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05B2A0-0473-4C36-9631-D942F783E25D}">
      <dsp:nvSpPr>
        <dsp:cNvPr id="0" name=""/>
        <dsp:cNvSpPr/>
      </dsp:nvSpPr>
      <dsp:spPr>
        <a:xfrm>
          <a:off x="5572515" y="1364816"/>
          <a:ext cx="896470" cy="2844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3827"/>
              </a:lnTo>
              <a:lnTo>
                <a:pt x="896470" y="193827"/>
              </a:lnTo>
              <a:lnTo>
                <a:pt x="896470" y="284425"/>
              </a:lnTo>
            </a:path>
          </a:pathLst>
        </a:custGeom>
        <a:noFill/>
        <a:ln w="15875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B08F6B-C3A7-4C84-AE99-0EA107BBFA67}">
      <dsp:nvSpPr>
        <dsp:cNvPr id="0" name=""/>
        <dsp:cNvSpPr/>
      </dsp:nvSpPr>
      <dsp:spPr>
        <a:xfrm>
          <a:off x="5227972" y="2270252"/>
          <a:ext cx="91440" cy="28442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4425"/>
              </a:lnTo>
            </a:path>
          </a:pathLst>
        </a:custGeom>
        <a:noFill/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CFFD69-F149-471C-A77D-B984713356C5}">
      <dsp:nvSpPr>
        <dsp:cNvPr id="0" name=""/>
        <dsp:cNvSpPr/>
      </dsp:nvSpPr>
      <dsp:spPr>
        <a:xfrm>
          <a:off x="5273692" y="1364816"/>
          <a:ext cx="298823" cy="284425"/>
        </a:xfrm>
        <a:custGeom>
          <a:avLst/>
          <a:gdLst/>
          <a:ahLst/>
          <a:cxnLst/>
          <a:rect l="0" t="0" r="0" b="0"/>
          <a:pathLst>
            <a:path>
              <a:moveTo>
                <a:pt x="298823" y="0"/>
              </a:moveTo>
              <a:lnTo>
                <a:pt x="298823" y="193827"/>
              </a:lnTo>
              <a:lnTo>
                <a:pt x="0" y="193827"/>
              </a:lnTo>
              <a:lnTo>
                <a:pt x="0" y="284425"/>
              </a:lnTo>
            </a:path>
          </a:pathLst>
        </a:custGeom>
        <a:noFill/>
        <a:ln w="15875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E4822-0715-4F09-9C19-2093AD690AFF}">
      <dsp:nvSpPr>
        <dsp:cNvPr id="0" name=""/>
        <dsp:cNvSpPr/>
      </dsp:nvSpPr>
      <dsp:spPr>
        <a:xfrm>
          <a:off x="2285455" y="2270252"/>
          <a:ext cx="1792941" cy="2844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3827"/>
              </a:lnTo>
              <a:lnTo>
                <a:pt x="1792941" y="193827"/>
              </a:lnTo>
              <a:lnTo>
                <a:pt x="1792941" y="284425"/>
              </a:lnTo>
            </a:path>
          </a:pathLst>
        </a:custGeom>
        <a:noFill/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676964-4469-446C-9D44-4902AED006BF}">
      <dsp:nvSpPr>
        <dsp:cNvPr id="0" name=""/>
        <dsp:cNvSpPr/>
      </dsp:nvSpPr>
      <dsp:spPr>
        <a:xfrm>
          <a:off x="2285455" y="2270252"/>
          <a:ext cx="597647" cy="2844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3827"/>
              </a:lnTo>
              <a:lnTo>
                <a:pt x="597647" y="193827"/>
              </a:lnTo>
              <a:lnTo>
                <a:pt x="597647" y="284425"/>
              </a:lnTo>
            </a:path>
          </a:pathLst>
        </a:custGeom>
        <a:noFill/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2D29F6-35AE-4911-915C-37D5C2DC334A}">
      <dsp:nvSpPr>
        <dsp:cNvPr id="0" name=""/>
        <dsp:cNvSpPr/>
      </dsp:nvSpPr>
      <dsp:spPr>
        <a:xfrm>
          <a:off x="1687808" y="2270252"/>
          <a:ext cx="597647" cy="284425"/>
        </a:xfrm>
        <a:custGeom>
          <a:avLst/>
          <a:gdLst/>
          <a:ahLst/>
          <a:cxnLst/>
          <a:rect l="0" t="0" r="0" b="0"/>
          <a:pathLst>
            <a:path>
              <a:moveTo>
                <a:pt x="597647" y="0"/>
              </a:moveTo>
              <a:lnTo>
                <a:pt x="597647" y="193827"/>
              </a:lnTo>
              <a:lnTo>
                <a:pt x="0" y="193827"/>
              </a:lnTo>
              <a:lnTo>
                <a:pt x="0" y="284425"/>
              </a:lnTo>
            </a:path>
          </a:pathLst>
        </a:custGeom>
        <a:noFill/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32E746-F939-4592-980B-0750C0420532}">
      <dsp:nvSpPr>
        <dsp:cNvPr id="0" name=""/>
        <dsp:cNvSpPr/>
      </dsp:nvSpPr>
      <dsp:spPr>
        <a:xfrm>
          <a:off x="492514" y="2270252"/>
          <a:ext cx="1792941" cy="284425"/>
        </a:xfrm>
        <a:custGeom>
          <a:avLst/>
          <a:gdLst/>
          <a:ahLst/>
          <a:cxnLst/>
          <a:rect l="0" t="0" r="0" b="0"/>
          <a:pathLst>
            <a:path>
              <a:moveTo>
                <a:pt x="1792941" y="0"/>
              </a:moveTo>
              <a:lnTo>
                <a:pt x="1792941" y="193827"/>
              </a:lnTo>
              <a:lnTo>
                <a:pt x="0" y="193827"/>
              </a:lnTo>
              <a:lnTo>
                <a:pt x="0" y="284425"/>
              </a:lnTo>
            </a:path>
          </a:pathLst>
        </a:custGeom>
        <a:noFill/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3F7AF8-0EE9-4E9E-8C94-B9C871875BDF}">
      <dsp:nvSpPr>
        <dsp:cNvPr id="0" name=""/>
        <dsp:cNvSpPr/>
      </dsp:nvSpPr>
      <dsp:spPr>
        <a:xfrm>
          <a:off x="2285455" y="1364816"/>
          <a:ext cx="3287059" cy="284425"/>
        </a:xfrm>
        <a:custGeom>
          <a:avLst/>
          <a:gdLst/>
          <a:ahLst/>
          <a:cxnLst/>
          <a:rect l="0" t="0" r="0" b="0"/>
          <a:pathLst>
            <a:path>
              <a:moveTo>
                <a:pt x="3287059" y="0"/>
              </a:moveTo>
              <a:lnTo>
                <a:pt x="3287059" y="193827"/>
              </a:lnTo>
              <a:lnTo>
                <a:pt x="0" y="193827"/>
              </a:lnTo>
              <a:lnTo>
                <a:pt x="0" y="284425"/>
              </a:lnTo>
            </a:path>
          </a:pathLst>
        </a:custGeom>
        <a:noFill/>
        <a:ln w="15875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E2F34D-10E4-42A0-9481-0E22D8B0DF23}">
      <dsp:nvSpPr>
        <dsp:cNvPr id="0" name=""/>
        <dsp:cNvSpPr/>
      </dsp:nvSpPr>
      <dsp:spPr>
        <a:xfrm>
          <a:off x="5083531" y="743807"/>
          <a:ext cx="977968" cy="62100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BA66F1-CCF4-490A-9BCC-81B0DAC3CF85}">
      <dsp:nvSpPr>
        <dsp:cNvPr id="0" name=""/>
        <dsp:cNvSpPr/>
      </dsp:nvSpPr>
      <dsp:spPr>
        <a:xfrm>
          <a:off x="5192194" y="847037"/>
          <a:ext cx="977968" cy="621009"/>
        </a:xfrm>
        <a:prstGeom prst="roundRect">
          <a:avLst>
            <a:gd name="adj" fmla="val 10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>
              <a:latin typeface="Georgia Pro" panose="02040502050405020303" pitchFamily="18" charset="0"/>
            </a:rPr>
            <a:t>Homepage</a:t>
          </a:r>
        </a:p>
      </dsp:txBody>
      <dsp:txXfrm>
        <a:off x="5210383" y="865226"/>
        <a:ext cx="941590" cy="584631"/>
      </dsp:txXfrm>
    </dsp:sp>
    <dsp:sp modelId="{12DC4A29-0C4A-48F5-9528-7A06D0515E06}">
      <dsp:nvSpPr>
        <dsp:cNvPr id="0" name=""/>
        <dsp:cNvSpPr/>
      </dsp:nvSpPr>
      <dsp:spPr>
        <a:xfrm>
          <a:off x="1796471" y="1649242"/>
          <a:ext cx="977968" cy="62100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E2E23E-9E48-4797-8391-75FB4B464826}">
      <dsp:nvSpPr>
        <dsp:cNvPr id="0" name=""/>
        <dsp:cNvSpPr/>
      </dsp:nvSpPr>
      <dsp:spPr>
        <a:xfrm>
          <a:off x="1905134" y="1752472"/>
          <a:ext cx="977968" cy="621009"/>
        </a:xfrm>
        <a:prstGeom prst="roundRect">
          <a:avLst>
            <a:gd name="adj" fmla="val 10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 dirty="0">
              <a:latin typeface="Georgia Pro" panose="02040502050405020303" pitchFamily="18" charset="0"/>
            </a:rPr>
            <a:t>Booking</a:t>
          </a:r>
        </a:p>
      </dsp:txBody>
      <dsp:txXfrm>
        <a:off x="1923323" y="1770661"/>
        <a:ext cx="941590" cy="584631"/>
      </dsp:txXfrm>
    </dsp:sp>
    <dsp:sp modelId="{9F66AF94-A563-4959-9734-477E298A6645}">
      <dsp:nvSpPr>
        <dsp:cNvPr id="0" name=""/>
        <dsp:cNvSpPr/>
      </dsp:nvSpPr>
      <dsp:spPr>
        <a:xfrm>
          <a:off x="3530" y="2554678"/>
          <a:ext cx="977968" cy="62100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D2EC98-49FA-4785-9D84-BFB257E43922}">
      <dsp:nvSpPr>
        <dsp:cNvPr id="0" name=""/>
        <dsp:cNvSpPr/>
      </dsp:nvSpPr>
      <dsp:spPr>
        <a:xfrm>
          <a:off x="112193" y="2657908"/>
          <a:ext cx="977968" cy="621009"/>
        </a:xfrm>
        <a:prstGeom prst="roundRect">
          <a:avLst>
            <a:gd name="adj" fmla="val 10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 dirty="0">
              <a:latin typeface="Georgia Pro" panose="02040502050405020303" pitchFamily="18" charset="0"/>
            </a:rPr>
            <a:t>Signature Cake Slices</a:t>
          </a:r>
        </a:p>
      </dsp:txBody>
      <dsp:txXfrm>
        <a:off x="130382" y="2676097"/>
        <a:ext cx="941590" cy="584631"/>
      </dsp:txXfrm>
    </dsp:sp>
    <dsp:sp modelId="{B222CB7B-8A29-4D4D-AB09-CB3FFA902CAB}">
      <dsp:nvSpPr>
        <dsp:cNvPr id="0" name=""/>
        <dsp:cNvSpPr/>
      </dsp:nvSpPr>
      <dsp:spPr>
        <a:xfrm>
          <a:off x="1198824" y="2554678"/>
          <a:ext cx="977968" cy="62100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ACD2EB-7E8D-424A-A820-5F83CFFE4405}">
      <dsp:nvSpPr>
        <dsp:cNvPr id="0" name=""/>
        <dsp:cNvSpPr/>
      </dsp:nvSpPr>
      <dsp:spPr>
        <a:xfrm>
          <a:off x="1307487" y="2657908"/>
          <a:ext cx="977968" cy="621009"/>
        </a:xfrm>
        <a:prstGeom prst="roundRect">
          <a:avLst>
            <a:gd name="adj" fmla="val 10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 dirty="0">
              <a:latin typeface="Georgia Pro" panose="02040502050405020303" pitchFamily="18" charset="0"/>
            </a:rPr>
            <a:t>Signature Toast</a:t>
          </a:r>
        </a:p>
      </dsp:txBody>
      <dsp:txXfrm>
        <a:off x="1325676" y="2676097"/>
        <a:ext cx="941590" cy="584631"/>
      </dsp:txXfrm>
    </dsp:sp>
    <dsp:sp modelId="{9073F255-CD09-4239-8878-83CD89B2CD61}">
      <dsp:nvSpPr>
        <dsp:cNvPr id="0" name=""/>
        <dsp:cNvSpPr/>
      </dsp:nvSpPr>
      <dsp:spPr>
        <a:xfrm>
          <a:off x="2394118" y="2554678"/>
          <a:ext cx="977968" cy="62100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ADF332-A10D-42B0-AC51-C2CE2A65FC96}">
      <dsp:nvSpPr>
        <dsp:cNvPr id="0" name=""/>
        <dsp:cNvSpPr/>
      </dsp:nvSpPr>
      <dsp:spPr>
        <a:xfrm>
          <a:off x="2502782" y="2657908"/>
          <a:ext cx="977968" cy="621009"/>
        </a:xfrm>
        <a:prstGeom prst="roundRect">
          <a:avLst>
            <a:gd name="adj" fmla="val 10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 dirty="0">
              <a:latin typeface="Georgia Pro" panose="02040502050405020303" pitchFamily="18" charset="0"/>
            </a:rPr>
            <a:t>Signature Coffee</a:t>
          </a:r>
        </a:p>
      </dsp:txBody>
      <dsp:txXfrm>
        <a:off x="2520971" y="2676097"/>
        <a:ext cx="941590" cy="584631"/>
      </dsp:txXfrm>
    </dsp:sp>
    <dsp:sp modelId="{C82FE014-C50B-4B01-9CF8-29BD748F10BD}">
      <dsp:nvSpPr>
        <dsp:cNvPr id="0" name=""/>
        <dsp:cNvSpPr/>
      </dsp:nvSpPr>
      <dsp:spPr>
        <a:xfrm>
          <a:off x="3589413" y="2554678"/>
          <a:ext cx="977968" cy="62100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5D3ECC-BBC0-490E-81D5-321AEF27BD95}">
      <dsp:nvSpPr>
        <dsp:cNvPr id="0" name=""/>
        <dsp:cNvSpPr/>
      </dsp:nvSpPr>
      <dsp:spPr>
        <a:xfrm>
          <a:off x="3698076" y="2657908"/>
          <a:ext cx="977968" cy="621009"/>
        </a:xfrm>
        <a:prstGeom prst="roundRect">
          <a:avLst>
            <a:gd name="adj" fmla="val 10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 dirty="0">
              <a:latin typeface="Georgia Pro" panose="02040502050405020303" pitchFamily="18" charset="0"/>
            </a:rPr>
            <a:t>Signature Summer Drinks</a:t>
          </a:r>
        </a:p>
      </dsp:txBody>
      <dsp:txXfrm>
        <a:off x="3716265" y="2676097"/>
        <a:ext cx="941590" cy="584631"/>
      </dsp:txXfrm>
    </dsp:sp>
    <dsp:sp modelId="{627EBF52-B938-4903-8949-631D8DE49B1B}">
      <dsp:nvSpPr>
        <dsp:cNvPr id="0" name=""/>
        <dsp:cNvSpPr/>
      </dsp:nvSpPr>
      <dsp:spPr>
        <a:xfrm>
          <a:off x="4784707" y="1649242"/>
          <a:ext cx="977968" cy="62100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DA3729-5430-43A8-875C-626A568BE278}">
      <dsp:nvSpPr>
        <dsp:cNvPr id="0" name=""/>
        <dsp:cNvSpPr/>
      </dsp:nvSpPr>
      <dsp:spPr>
        <a:xfrm>
          <a:off x="4893371" y="1752472"/>
          <a:ext cx="977968" cy="621009"/>
        </a:xfrm>
        <a:prstGeom prst="roundRect">
          <a:avLst>
            <a:gd name="adj" fmla="val 10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 dirty="0">
              <a:latin typeface="Georgia Pro" panose="02040502050405020303" pitchFamily="18" charset="0"/>
            </a:rPr>
            <a:t>Coffee</a:t>
          </a:r>
        </a:p>
      </dsp:txBody>
      <dsp:txXfrm>
        <a:off x="4911560" y="1770661"/>
        <a:ext cx="941590" cy="584631"/>
      </dsp:txXfrm>
    </dsp:sp>
    <dsp:sp modelId="{D475DFFC-F6A5-40E4-BB52-179FAC37A31C}">
      <dsp:nvSpPr>
        <dsp:cNvPr id="0" name=""/>
        <dsp:cNvSpPr/>
      </dsp:nvSpPr>
      <dsp:spPr>
        <a:xfrm>
          <a:off x="4784707" y="2554678"/>
          <a:ext cx="977968" cy="62100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6F7CD5-E23D-470D-AC6C-1805DFD0FA33}">
      <dsp:nvSpPr>
        <dsp:cNvPr id="0" name=""/>
        <dsp:cNvSpPr/>
      </dsp:nvSpPr>
      <dsp:spPr>
        <a:xfrm>
          <a:off x="4893371" y="2657908"/>
          <a:ext cx="977968" cy="621009"/>
        </a:xfrm>
        <a:prstGeom prst="roundRect">
          <a:avLst>
            <a:gd name="adj" fmla="val 10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 dirty="0">
              <a:latin typeface="Georgia Pro" panose="02040502050405020303" pitchFamily="18" charset="0"/>
            </a:rPr>
            <a:t>Gallery of Coffee</a:t>
          </a:r>
        </a:p>
      </dsp:txBody>
      <dsp:txXfrm>
        <a:off x="4911560" y="2676097"/>
        <a:ext cx="941590" cy="584631"/>
      </dsp:txXfrm>
    </dsp:sp>
    <dsp:sp modelId="{26B25C55-BCC2-4793-AA58-ABDD7F1A1052}">
      <dsp:nvSpPr>
        <dsp:cNvPr id="0" name=""/>
        <dsp:cNvSpPr/>
      </dsp:nvSpPr>
      <dsp:spPr>
        <a:xfrm>
          <a:off x="5980002" y="1649242"/>
          <a:ext cx="977968" cy="62100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6F9C82-8BE2-488C-AE85-1BD77747AFD5}">
      <dsp:nvSpPr>
        <dsp:cNvPr id="0" name=""/>
        <dsp:cNvSpPr/>
      </dsp:nvSpPr>
      <dsp:spPr>
        <a:xfrm>
          <a:off x="6088665" y="1752472"/>
          <a:ext cx="977968" cy="621009"/>
        </a:xfrm>
        <a:prstGeom prst="roundRect">
          <a:avLst>
            <a:gd name="adj" fmla="val 10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 dirty="0">
              <a:latin typeface="Georgia Pro" panose="02040502050405020303" pitchFamily="18" charset="0"/>
            </a:rPr>
            <a:t>Cake</a:t>
          </a:r>
        </a:p>
      </dsp:txBody>
      <dsp:txXfrm>
        <a:off x="6106854" y="1770661"/>
        <a:ext cx="941590" cy="584631"/>
      </dsp:txXfrm>
    </dsp:sp>
    <dsp:sp modelId="{BF780C2B-FF7F-4487-AE0E-F2045FD595FE}">
      <dsp:nvSpPr>
        <dsp:cNvPr id="0" name=""/>
        <dsp:cNvSpPr/>
      </dsp:nvSpPr>
      <dsp:spPr>
        <a:xfrm>
          <a:off x="5980002" y="2554678"/>
          <a:ext cx="977968" cy="62100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816B3C-E4A3-4507-A3E1-18860FFB8551}">
      <dsp:nvSpPr>
        <dsp:cNvPr id="0" name=""/>
        <dsp:cNvSpPr/>
      </dsp:nvSpPr>
      <dsp:spPr>
        <a:xfrm>
          <a:off x="6088665" y="2657908"/>
          <a:ext cx="977968" cy="621009"/>
        </a:xfrm>
        <a:prstGeom prst="roundRect">
          <a:avLst>
            <a:gd name="adj" fmla="val 10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 dirty="0">
              <a:latin typeface="Georgia Pro" panose="02040502050405020303" pitchFamily="18" charset="0"/>
            </a:rPr>
            <a:t>Gallery of Cake</a:t>
          </a:r>
        </a:p>
      </dsp:txBody>
      <dsp:txXfrm>
        <a:off x="6106854" y="2676097"/>
        <a:ext cx="941590" cy="584631"/>
      </dsp:txXfrm>
    </dsp:sp>
    <dsp:sp modelId="{406493BC-D62F-4520-9674-CCB75512ABD5}">
      <dsp:nvSpPr>
        <dsp:cNvPr id="0" name=""/>
        <dsp:cNvSpPr/>
      </dsp:nvSpPr>
      <dsp:spPr>
        <a:xfrm>
          <a:off x="7175296" y="1649242"/>
          <a:ext cx="977968" cy="62100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67F349-87C3-460D-93C1-45A32BF569D3}">
      <dsp:nvSpPr>
        <dsp:cNvPr id="0" name=""/>
        <dsp:cNvSpPr/>
      </dsp:nvSpPr>
      <dsp:spPr>
        <a:xfrm>
          <a:off x="7283960" y="1752472"/>
          <a:ext cx="977968" cy="621009"/>
        </a:xfrm>
        <a:prstGeom prst="roundRect">
          <a:avLst>
            <a:gd name="adj" fmla="val 10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 dirty="0">
              <a:latin typeface="Georgia Pro" panose="02040502050405020303" pitchFamily="18" charset="0"/>
            </a:rPr>
            <a:t>Menu</a:t>
          </a:r>
        </a:p>
      </dsp:txBody>
      <dsp:txXfrm>
        <a:off x="7302149" y="1770661"/>
        <a:ext cx="941590" cy="584631"/>
      </dsp:txXfrm>
    </dsp:sp>
    <dsp:sp modelId="{23125EFC-3CCA-4E78-8597-5BA6A5602BBE}">
      <dsp:nvSpPr>
        <dsp:cNvPr id="0" name=""/>
        <dsp:cNvSpPr/>
      </dsp:nvSpPr>
      <dsp:spPr>
        <a:xfrm>
          <a:off x="8370591" y="1649242"/>
          <a:ext cx="977968" cy="62100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0DC6F1-5CC7-4027-BA8D-C9D59706F8B1}">
      <dsp:nvSpPr>
        <dsp:cNvPr id="0" name=""/>
        <dsp:cNvSpPr/>
      </dsp:nvSpPr>
      <dsp:spPr>
        <a:xfrm>
          <a:off x="8479254" y="1752472"/>
          <a:ext cx="977968" cy="621009"/>
        </a:xfrm>
        <a:prstGeom prst="roundRect">
          <a:avLst>
            <a:gd name="adj" fmla="val 10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 dirty="0">
              <a:latin typeface="Georgia Pro" panose="02040502050405020303" pitchFamily="18" charset="0"/>
            </a:rPr>
            <a:t>Contact Us</a:t>
          </a:r>
        </a:p>
      </dsp:txBody>
      <dsp:txXfrm>
        <a:off x="8497443" y="1770661"/>
        <a:ext cx="941590" cy="584631"/>
      </dsp:txXfrm>
    </dsp:sp>
    <dsp:sp modelId="{1C8C96AA-B622-4A80-94A6-75A10D94F2C4}">
      <dsp:nvSpPr>
        <dsp:cNvPr id="0" name=""/>
        <dsp:cNvSpPr/>
      </dsp:nvSpPr>
      <dsp:spPr>
        <a:xfrm>
          <a:off x="7772944" y="2554678"/>
          <a:ext cx="977968" cy="62100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5316F0-C518-4DAF-BBAB-E960C433C34C}">
      <dsp:nvSpPr>
        <dsp:cNvPr id="0" name=""/>
        <dsp:cNvSpPr/>
      </dsp:nvSpPr>
      <dsp:spPr>
        <a:xfrm>
          <a:off x="7881607" y="2657908"/>
          <a:ext cx="977968" cy="621009"/>
        </a:xfrm>
        <a:prstGeom prst="roundRect">
          <a:avLst>
            <a:gd name="adj" fmla="val 10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 dirty="0">
              <a:latin typeface="Georgia Pro" panose="02040502050405020303" pitchFamily="18" charset="0"/>
            </a:rPr>
            <a:t>Forms</a:t>
          </a:r>
        </a:p>
      </dsp:txBody>
      <dsp:txXfrm>
        <a:off x="7899796" y="2676097"/>
        <a:ext cx="941590" cy="584631"/>
      </dsp:txXfrm>
    </dsp:sp>
    <dsp:sp modelId="{F8DE62B2-588B-4F56-8C6A-FE056FD88BFD}">
      <dsp:nvSpPr>
        <dsp:cNvPr id="0" name=""/>
        <dsp:cNvSpPr/>
      </dsp:nvSpPr>
      <dsp:spPr>
        <a:xfrm>
          <a:off x="8968238" y="2554678"/>
          <a:ext cx="977968" cy="62100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D0B82E-B317-417F-847C-02EE3F291800}">
      <dsp:nvSpPr>
        <dsp:cNvPr id="0" name=""/>
        <dsp:cNvSpPr/>
      </dsp:nvSpPr>
      <dsp:spPr>
        <a:xfrm>
          <a:off x="9076901" y="2657908"/>
          <a:ext cx="977968" cy="621009"/>
        </a:xfrm>
        <a:prstGeom prst="roundRect">
          <a:avLst>
            <a:gd name="adj" fmla="val 10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 dirty="0">
              <a:latin typeface="Georgia Pro" panose="02040502050405020303" pitchFamily="18" charset="0"/>
            </a:rPr>
            <a:t>Address and Email</a:t>
          </a:r>
        </a:p>
      </dsp:txBody>
      <dsp:txXfrm>
        <a:off x="9095090" y="2676097"/>
        <a:ext cx="941590" cy="5846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5476D-B827-41DA-B9AB-F92404FAA846}" type="datetimeFigureOut">
              <a:rPr lang="en-CA" smtClean="0"/>
              <a:t>2023-10-27</a:t>
            </a:fld>
            <a:endParaRPr lang="en-CA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CA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B36728-3BA8-4FE9-8C82-1D1EFBC9EEC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7979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36728-3BA8-4FE9-8C82-1D1EFBC9EEC8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4894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36728-3BA8-4FE9-8C82-1D1EFBC9EEC8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940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36728-3BA8-4FE9-8C82-1D1EFBC9EEC8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749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36728-3BA8-4FE9-8C82-1D1EFBC9EEC8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9003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F5AC0-D336-4420-8E2C-4C821A904117}" type="datetime1">
              <a:rPr lang="en-CA" smtClean="0"/>
              <a:t>2023-10-27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Name: Ka Kei Cheung Student Number: 041098267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FFE97-0B85-43BE-A4CC-E66052ADB6F2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734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C00DE-117F-4BF9-95DB-6E514BC662EA}" type="datetime1">
              <a:rPr lang="en-CA" smtClean="0"/>
              <a:t>2023-10-27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Name: Ka Kei Cheung Student Number: 041098267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FFE97-0B85-43BE-A4CC-E66052ADB6F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8671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377E1-3D6A-42CD-BAED-63BF4CC22109}" type="datetime1">
              <a:rPr lang="en-CA" smtClean="0"/>
              <a:t>2023-10-27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Name: Ka Kei Cheung Student Number: 041098267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FFE97-0B85-43BE-A4CC-E66052ADB6F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4012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4EEE8-C89C-4DA4-A4AE-1219B577A196}" type="datetime1">
              <a:rPr lang="en-CA" smtClean="0"/>
              <a:t>2023-10-27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Name: Ka Kei Cheung Student Number: 041098267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FFE97-0B85-43BE-A4CC-E66052ADB6F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7764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4E880-D995-4634-A0D0-1EF445390F52}" type="datetime1">
              <a:rPr lang="en-CA" smtClean="0"/>
              <a:t>2023-10-27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Name: Ka Kei Cheung Student Number: 041098267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FFE97-0B85-43BE-A4CC-E66052ADB6F2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185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7DB82-41B1-4563-AAA9-10136881535F}" type="datetime1">
              <a:rPr lang="en-CA" smtClean="0"/>
              <a:t>2023-10-27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Name: Ka Kei Cheung Student Number: 041098267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FFE97-0B85-43BE-A4CC-E66052ADB6F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9876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905F-064E-4CBA-8B9F-8E65AE42FB38}" type="datetime1">
              <a:rPr lang="en-CA" smtClean="0"/>
              <a:t>2023-10-27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Name: Ka Kei Cheung Student Number: 041098267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FFE97-0B85-43BE-A4CC-E66052ADB6F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6321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76F7B-D951-4D09-B1FE-A04DF69D561D}" type="datetime1">
              <a:rPr lang="en-CA" smtClean="0"/>
              <a:t>2023-10-27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Name: Ka Kei Cheung Student Number: 041098267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FFE97-0B85-43BE-A4CC-E66052ADB6F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4261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523C-E7E2-4807-8F4B-566340D4301B}" type="datetime1">
              <a:rPr lang="en-CA" smtClean="0"/>
              <a:t>2023-10-27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CA"/>
              <a:t>Name: Ka Kei Cheung Student Number: 041098267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FFE97-0B85-43BE-A4CC-E66052ADB6F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5706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3626134-DD29-47D9-BD6B-66BCC3A2D636}" type="datetime1">
              <a:rPr lang="en-CA" smtClean="0"/>
              <a:t>2023-10-27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CA"/>
              <a:t>Name: Ka Kei Cheung Student Number: 041098267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2CFFE97-0B85-43BE-A4CC-E66052ADB6F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3874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75D9F-AA0B-455F-A2AA-4248AC51D80C}" type="datetime1">
              <a:rPr lang="en-CA" smtClean="0"/>
              <a:t>2023-10-27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Name: Ka Kei Cheung Student Number: 041098267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FFE97-0B85-43BE-A4CC-E66052ADB6F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118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2F37903-2FD7-43F2-9476-B2FF97577634}" type="datetime1">
              <a:rPr lang="en-CA" smtClean="0"/>
              <a:t>2023-10-27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CA"/>
              <a:t>Name: Ka Kei Cheung Student Number: 041098267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2CFFE97-0B85-43BE-A4CC-E66052ADB6F2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897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469AF5-FDFC-9AB1-280F-AAC97129A1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>
                <a:latin typeface="Georgia Pro" panose="02040502050405020303" pitchFamily="18" charset="0"/>
              </a:rPr>
              <a:t>CST8117 Cross Platform Web Design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B3EE9A3-FD3F-B66C-46A0-B5131A22C7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>
                <a:latin typeface="Georgia Pro" panose="02040502050405020303" pitchFamily="18" charset="0"/>
              </a:rPr>
              <a:t>Assignment 1</a:t>
            </a:r>
          </a:p>
          <a:p>
            <a:r>
              <a:rPr lang="en-CA" dirty="0">
                <a:latin typeface="Georgia Pro" panose="02040502050405020303" pitchFamily="18" charset="0"/>
              </a:rPr>
              <a:t>The Style Guide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A8DA2F-2B30-FE75-E9F0-56011C52C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FFE97-0B85-43BE-A4CC-E66052ADB6F2}" type="slidenum">
              <a:rPr lang="en-CA" smtClean="0"/>
              <a:t>1</a:t>
            </a:fld>
            <a:endParaRPr lang="en-CA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4AA2C18-9ED4-FF50-FE28-A520333E4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Name: Ka Kei Cheung Student Number: 041098267</a:t>
            </a:r>
          </a:p>
        </p:txBody>
      </p:sp>
    </p:spTree>
    <p:extLst>
      <p:ext uri="{BB962C8B-B14F-4D97-AF65-F5344CB8AC3E}">
        <p14:creationId xmlns:p14="http://schemas.microsoft.com/office/powerpoint/2010/main" val="2829691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51759B-C18F-314F-2798-B97253EC2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Georgia Pro" panose="02040502050405020303" pitchFamily="18" charset="0"/>
              </a:rPr>
              <a:t>4. Platform - </a:t>
            </a:r>
            <a:r>
              <a:rPr lang="en-US" dirty="0">
                <a:latin typeface="Georgia Pro" panose="02040502050405020303" pitchFamily="18" charset="0"/>
              </a:rPr>
              <a:t>Responsive layout </a:t>
            </a:r>
            <a:endParaRPr lang="en-CA" dirty="0">
              <a:latin typeface="Georgia Pro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C50C1A-09C6-2C7A-D685-6DB0396A5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eorgia Pro" panose="02040502050405020303" pitchFamily="18" charset="0"/>
              </a:rPr>
              <a:t>Responsive layout rules</a:t>
            </a:r>
            <a:endParaRPr lang="en-CA" dirty="0">
              <a:latin typeface="Georgia Pro" panose="02040502050405020303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689FC0D-3B70-6E90-6415-AC8FFD1E0019}"/>
              </a:ext>
            </a:extLst>
          </p:cNvPr>
          <p:cNvSpPr txBox="1"/>
          <p:nvPr/>
        </p:nvSpPr>
        <p:spPr>
          <a:xfrm>
            <a:off x="479502" y="2720230"/>
            <a:ext cx="31669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Georgia Pro" panose="02040502050405020303" pitchFamily="18" charset="0"/>
              </a:rPr>
              <a:t>Nav in large monitors (50px)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A7C30E3-E945-2A7D-5300-5113B39189F7}"/>
              </a:ext>
            </a:extLst>
          </p:cNvPr>
          <p:cNvSpPr txBox="1"/>
          <p:nvPr/>
        </p:nvSpPr>
        <p:spPr>
          <a:xfrm>
            <a:off x="7776860" y="2158253"/>
            <a:ext cx="32756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Georgia Pro" panose="02040502050405020303" pitchFamily="18" charset="0"/>
              </a:rPr>
              <a:t>Nav in small mobile (30px)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033DB794-3705-36C2-00E6-992AA121D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77" y="3067632"/>
            <a:ext cx="10803677" cy="896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928AE08-0877-527F-9195-BCDEB98CA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176" y="2527586"/>
            <a:ext cx="4596781" cy="2593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投影片編號版面配置區 15">
            <a:extLst>
              <a:ext uri="{FF2B5EF4-FFF2-40B4-BE49-F238E27FC236}">
                <a16:creationId xmlns:a16="http://schemas.microsoft.com/office/drawing/2014/main" id="{3B433C6E-4ADA-3AF7-F36D-5FA0DBDB5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FFE97-0B85-43BE-A4CC-E66052ADB6F2}" type="slidenum">
              <a:rPr lang="en-CA" smtClean="0">
                <a:latin typeface="Georgia Pro" panose="02040502050405020303" pitchFamily="18" charset="0"/>
              </a:rPr>
              <a:t>10</a:t>
            </a:fld>
            <a:endParaRPr lang="en-CA">
              <a:latin typeface="Georgia Pro" panose="02040502050405020303" pitchFamily="18" charset="0"/>
            </a:endParaRPr>
          </a:p>
        </p:txBody>
      </p:sp>
      <p:sp>
        <p:nvSpPr>
          <p:cNvPr id="17" name="頁尾版面配置區 16">
            <a:extLst>
              <a:ext uri="{FF2B5EF4-FFF2-40B4-BE49-F238E27FC236}">
                <a16:creationId xmlns:a16="http://schemas.microsoft.com/office/drawing/2014/main" id="{951A561E-BDDC-5DDB-ACF0-03EED4AD2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>
                <a:latin typeface="Georgia Pro" panose="02040502050405020303" pitchFamily="18" charset="0"/>
              </a:rPr>
              <a:t>Name: Ka Kei Cheung Student Number: 041098267</a:t>
            </a:r>
          </a:p>
        </p:txBody>
      </p:sp>
    </p:spTree>
    <p:extLst>
      <p:ext uri="{BB962C8B-B14F-4D97-AF65-F5344CB8AC3E}">
        <p14:creationId xmlns:p14="http://schemas.microsoft.com/office/powerpoint/2010/main" val="1741544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51759B-C18F-314F-2798-B97253EC2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Georgia Pro" panose="02040502050405020303" pitchFamily="18" charset="0"/>
              </a:rPr>
              <a:t>4. Platform - </a:t>
            </a:r>
            <a:r>
              <a:rPr lang="en-US" dirty="0">
                <a:latin typeface="Georgia Pro" panose="02040502050405020303" pitchFamily="18" charset="0"/>
              </a:rPr>
              <a:t>Responsive layout </a:t>
            </a:r>
            <a:endParaRPr lang="en-CA" dirty="0">
              <a:latin typeface="Georgia Pro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C50C1A-09C6-2C7A-D685-6DB0396A5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eorgia Pro" panose="02040502050405020303" pitchFamily="18" charset="0"/>
              </a:rPr>
              <a:t>Responsive layout rules</a:t>
            </a:r>
            <a:endParaRPr lang="en-CA" dirty="0">
              <a:latin typeface="Georgia Pro" panose="02040502050405020303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689FC0D-3B70-6E90-6415-AC8FFD1E0019}"/>
              </a:ext>
            </a:extLst>
          </p:cNvPr>
          <p:cNvSpPr txBox="1"/>
          <p:nvPr/>
        </p:nvSpPr>
        <p:spPr>
          <a:xfrm>
            <a:off x="278250" y="2443230"/>
            <a:ext cx="53468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Georgia Pro" panose="02040502050405020303" pitchFamily="18" charset="0"/>
              </a:rPr>
              <a:t>div (signature) in large monitors </a:t>
            </a:r>
          </a:p>
          <a:p>
            <a:r>
              <a:rPr lang="en-US" b="1" dirty="0">
                <a:latin typeface="Georgia Pro" panose="02040502050405020303" pitchFamily="18" charset="0"/>
              </a:rPr>
              <a:t>(Height: 500px, Size: 300px)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A7C30E3-E945-2A7D-5300-5113B39189F7}"/>
              </a:ext>
            </a:extLst>
          </p:cNvPr>
          <p:cNvSpPr txBox="1"/>
          <p:nvPr/>
        </p:nvSpPr>
        <p:spPr>
          <a:xfrm>
            <a:off x="7221932" y="1840223"/>
            <a:ext cx="47527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Georgia Pro" panose="02040502050405020303" pitchFamily="18" charset="0"/>
              </a:rPr>
              <a:t>div (signature) in small mobile </a:t>
            </a:r>
          </a:p>
          <a:p>
            <a:r>
              <a:rPr lang="en-US" b="1" dirty="0">
                <a:latin typeface="Georgia Pro" panose="02040502050405020303" pitchFamily="18" charset="0"/>
              </a:rPr>
              <a:t>(Height: 300px, Size: 150px)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6CAE245-9C06-6AC8-0C8B-D4738E45B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50" y="3089562"/>
            <a:ext cx="6568984" cy="3481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26E3FA5-8402-DECA-BAC3-C42D69272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932" y="2486554"/>
            <a:ext cx="4820349" cy="4089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B1A90E73-AEC8-1DEC-FFD4-197AE4813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FFE97-0B85-43BE-A4CC-E66052ADB6F2}" type="slidenum">
              <a:rPr lang="en-CA" smtClean="0">
                <a:latin typeface="Georgia Pro" panose="02040502050405020303" pitchFamily="18" charset="0"/>
              </a:rPr>
              <a:t>11</a:t>
            </a:fld>
            <a:endParaRPr lang="en-CA">
              <a:latin typeface="Georgia Pro" panose="02040502050405020303" pitchFamily="18" charset="0"/>
            </a:endParaRPr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22DC7F37-A2F0-E629-678C-4D4F947C3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>
                <a:latin typeface="Georgia Pro" panose="02040502050405020303" pitchFamily="18" charset="0"/>
              </a:rPr>
              <a:t>Name: Ka Kei Cheung Student Number: 041098267</a:t>
            </a:r>
          </a:p>
        </p:txBody>
      </p:sp>
    </p:spTree>
    <p:extLst>
      <p:ext uri="{BB962C8B-B14F-4D97-AF65-F5344CB8AC3E}">
        <p14:creationId xmlns:p14="http://schemas.microsoft.com/office/powerpoint/2010/main" val="249892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51759B-C18F-314F-2798-B97253EC2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Georgia Pro" panose="02040502050405020303" pitchFamily="18" charset="0"/>
              </a:rPr>
              <a:t>4. Platform - </a:t>
            </a:r>
            <a:r>
              <a:rPr lang="en-US" dirty="0">
                <a:latin typeface="Georgia Pro" panose="02040502050405020303" pitchFamily="18" charset="0"/>
              </a:rPr>
              <a:t>Responsive layout </a:t>
            </a:r>
            <a:endParaRPr lang="en-CA" dirty="0">
              <a:latin typeface="Georgia Pro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C50C1A-09C6-2C7A-D685-6DB0396A5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eorgia Pro" panose="02040502050405020303" pitchFamily="18" charset="0"/>
              </a:rPr>
              <a:t>Responsive layout rules</a:t>
            </a:r>
            <a:endParaRPr lang="en-CA" dirty="0">
              <a:latin typeface="Georgia Pro" panose="02040502050405020303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EDFAC36-30EE-6F77-ACE5-176B43702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02" y="3089562"/>
            <a:ext cx="6679580" cy="3047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12E7664-A6D7-22B3-8DAC-09A302ABE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860" y="2541224"/>
            <a:ext cx="4186522" cy="3762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689FC0D-3B70-6E90-6415-AC8FFD1E0019}"/>
              </a:ext>
            </a:extLst>
          </p:cNvPr>
          <p:cNvSpPr txBox="1"/>
          <p:nvPr/>
        </p:nvSpPr>
        <p:spPr>
          <a:xfrm>
            <a:off x="479502" y="2720230"/>
            <a:ext cx="31669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Georgia Pro" panose="02040502050405020303" pitchFamily="18" charset="0"/>
              </a:rPr>
              <a:t>Menu table in large monitors</a:t>
            </a:r>
            <a:endParaRPr lang="en-US" b="1" dirty="0">
              <a:latin typeface="Georgia Pro" panose="02040502050405020303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A7C30E3-E945-2A7D-5300-5113B39189F7}"/>
              </a:ext>
            </a:extLst>
          </p:cNvPr>
          <p:cNvSpPr txBox="1"/>
          <p:nvPr/>
        </p:nvSpPr>
        <p:spPr>
          <a:xfrm>
            <a:off x="7776860" y="2158253"/>
            <a:ext cx="32756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Georgia Pro" panose="02040502050405020303" pitchFamily="18" charset="0"/>
              </a:rPr>
              <a:t>Menu table in small mobile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396EDA-7624-F458-A476-41131A274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FFE97-0B85-43BE-A4CC-E66052ADB6F2}" type="slidenum">
              <a:rPr lang="en-CA" smtClean="0">
                <a:latin typeface="Georgia Pro" panose="02040502050405020303" pitchFamily="18" charset="0"/>
              </a:rPr>
              <a:t>12</a:t>
            </a:fld>
            <a:endParaRPr lang="en-CA">
              <a:latin typeface="Georgia Pro" panose="02040502050405020303" pitchFamily="18" charset="0"/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50D4DA5-7612-B745-85E4-FD1A2B335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>
                <a:latin typeface="Georgia Pro" panose="02040502050405020303" pitchFamily="18" charset="0"/>
              </a:rPr>
              <a:t>Name: Ka Kei Cheung Student Number: 041098267</a:t>
            </a:r>
          </a:p>
        </p:txBody>
      </p:sp>
    </p:spTree>
    <p:extLst>
      <p:ext uri="{BB962C8B-B14F-4D97-AF65-F5344CB8AC3E}">
        <p14:creationId xmlns:p14="http://schemas.microsoft.com/office/powerpoint/2010/main" val="3794753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7DD928-1D95-1EF3-C7A8-5656DEE92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Georgia Pro" panose="02040502050405020303" pitchFamily="18" charset="0"/>
              </a:rPr>
              <a:t>5. Semantic design guide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C12FCC-003E-78C3-D896-D852100C2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Georgia Pro" panose="02040502050405020303" pitchFamily="18" charset="0"/>
              </a:rPr>
              <a:t>Index page – signature div design guide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1E857C3-17F9-8B47-CB5F-A718F48C6676}"/>
              </a:ext>
            </a:extLst>
          </p:cNvPr>
          <p:cNvSpPr txBox="1"/>
          <p:nvPr/>
        </p:nvSpPr>
        <p:spPr>
          <a:xfrm>
            <a:off x="1097280" y="2323142"/>
            <a:ext cx="4607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Georgia Pro" panose="02040502050405020303" pitchFamily="18" charset="0"/>
              </a:rPr>
              <a:t>div signature background color sequence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6746F3B-FB78-DC07-D869-53B9A9B26E15}"/>
              </a:ext>
            </a:extLst>
          </p:cNvPr>
          <p:cNvSpPr/>
          <p:nvPr/>
        </p:nvSpPr>
        <p:spPr>
          <a:xfrm>
            <a:off x="1770622" y="2692474"/>
            <a:ext cx="1394608" cy="1394608"/>
          </a:xfrm>
          <a:prstGeom prst="ellipse">
            <a:avLst/>
          </a:prstGeom>
          <a:solidFill>
            <a:srgbClr val="DBD3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500" dirty="0">
                <a:solidFill>
                  <a:schemeClr val="tx1"/>
                </a:solidFill>
                <a:latin typeface="Georgia Pro" panose="02040502050405020303" pitchFamily="18" charset="0"/>
              </a:rPr>
              <a:t>#dbd3be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E2D0DD1E-824D-820F-43F5-AC6A6FE9DE2C}"/>
              </a:ext>
            </a:extLst>
          </p:cNvPr>
          <p:cNvSpPr/>
          <p:nvPr/>
        </p:nvSpPr>
        <p:spPr>
          <a:xfrm>
            <a:off x="3890844" y="2692475"/>
            <a:ext cx="1394608" cy="1394608"/>
          </a:xfrm>
          <a:prstGeom prst="ellipse">
            <a:avLst/>
          </a:prstGeom>
          <a:solidFill>
            <a:srgbClr val="9C81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500" dirty="0">
                <a:latin typeface="Georgia Pro" panose="02040502050405020303" pitchFamily="18" charset="0"/>
              </a:rPr>
              <a:t>#9c813c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DBF3CA3-9880-D1FD-0AB8-189689AA70A6}"/>
              </a:ext>
            </a:extLst>
          </p:cNvPr>
          <p:cNvSpPr txBox="1"/>
          <p:nvPr/>
        </p:nvSpPr>
        <p:spPr>
          <a:xfrm>
            <a:off x="1097280" y="4096117"/>
            <a:ext cx="4607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Georgia Pro" panose="02040502050405020303" pitchFamily="18" charset="0"/>
              </a:rPr>
              <a:t>div signature font color sequence</a:t>
            </a: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72E0F492-3C9A-DD49-4211-AF932145D4F4}"/>
              </a:ext>
            </a:extLst>
          </p:cNvPr>
          <p:cNvSpPr/>
          <p:nvPr/>
        </p:nvSpPr>
        <p:spPr>
          <a:xfrm>
            <a:off x="3890844" y="4465450"/>
            <a:ext cx="1394608" cy="13946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500" dirty="0">
                <a:solidFill>
                  <a:schemeClr val="tx1"/>
                </a:solidFill>
                <a:latin typeface="Georgia Pro" panose="02040502050405020303" pitchFamily="18" charset="0"/>
              </a:rPr>
              <a:t>#fff</a:t>
            </a:r>
          </a:p>
          <a:p>
            <a:pPr algn="ctr"/>
            <a:r>
              <a:rPr lang="en-CA" sz="1050" dirty="0">
                <a:solidFill>
                  <a:schemeClr val="tx1"/>
                </a:solidFill>
                <a:latin typeface="Georgia Pro" panose="02040502050405020303" pitchFamily="18" charset="0"/>
              </a:rPr>
              <a:t>With grey shadow #333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7975C24C-094C-3913-FD57-DA649CE5EA12}"/>
              </a:ext>
            </a:extLst>
          </p:cNvPr>
          <p:cNvSpPr/>
          <p:nvPr/>
        </p:nvSpPr>
        <p:spPr>
          <a:xfrm>
            <a:off x="1770622" y="4465450"/>
            <a:ext cx="1394608" cy="1394608"/>
          </a:xfrm>
          <a:prstGeom prst="ellipse">
            <a:avLst/>
          </a:prstGeom>
          <a:solidFill>
            <a:srgbClr val="775A0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500" dirty="0">
                <a:solidFill>
                  <a:schemeClr val="bg1"/>
                </a:solidFill>
                <a:latin typeface="Georgia Pro" panose="02040502050405020303" pitchFamily="18" charset="0"/>
              </a:rPr>
              <a:t>#775a0e</a:t>
            </a:r>
          </a:p>
          <a:p>
            <a:pPr algn="ctr"/>
            <a:r>
              <a:rPr lang="en-CA" sz="1050" dirty="0">
                <a:solidFill>
                  <a:schemeClr val="bg1"/>
                </a:solidFill>
                <a:latin typeface="Georgia Pro" panose="02040502050405020303" pitchFamily="18" charset="0"/>
              </a:rPr>
              <a:t>With white shadow (2px)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064B9397-EDC7-502C-8346-2A7B48409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FFE97-0B85-43BE-A4CC-E66052ADB6F2}" type="slidenum">
              <a:rPr lang="en-CA" smtClean="0">
                <a:latin typeface="Georgia Pro" panose="02040502050405020303" pitchFamily="18" charset="0"/>
              </a:rPr>
              <a:t>13</a:t>
            </a:fld>
            <a:endParaRPr lang="en-CA">
              <a:latin typeface="Georgia Pro" panose="02040502050405020303" pitchFamily="18" charset="0"/>
            </a:endParaRPr>
          </a:p>
        </p:txBody>
      </p:sp>
      <p:sp>
        <p:nvSpPr>
          <p:cNvPr id="12" name="頁尾版面配置區 11">
            <a:extLst>
              <a:ext uri="{FF2B5EF4-FFF2-40B4-BE49-F238E27FC236}">
                <a16:creationId xmlns:a16="http://schemas.microsoft.com/office/drawing/2014/main" id="{325DFE4D-7282-7578-E7BD-7157B317A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>
                <a:latin typeface="Georgia Pro" panose="02040502050405020303" pitchFamily="18" charset="0"/>
              </a:rPr>
              <a:t>Name: Ka Kei Cheung Student Number: 041098267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50939284-3C43-70AE-DEBE-2038A41FA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426" y="3059723"/>
            <a:ext cx="5936596" cy="3146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0761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7DD928-1D95-1EF3-C7A8-5656DEE92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Georgia Pro" panose="02040502050405020303" pitchFamily="18" charset="0"/>
              </a:rPr>
              <a:t>5. Semantic design guide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C12FCC-003E-78C3-D896-D852100C2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>
                <a:latin typeface="Georgia Pro" panose="02040502050405020303" pitchFamily="18" charset="0"/>
              </a:rPr>
              <a:t>Header design guide </a:t>
            </a:r>
          </a:p>
          <a:p>
            <a:endParaRPr lang="en-CA" b="0" dirty="0">
              <a:solidFill>
                <a:srgbClr val="CCCCCC"/>
              </a:solidFill>
              <a:effectLst/>
              <a:latin typeface="Georgia Pro" panose="02040502050405020303" pitchFamily="18" charset="0"/>
            </a:endParaRPr>
          </a:p>
          <a:p>
            <a:pPr marL="0" indent="0">
              <a:buNone/>
            </a:pPr>
            <a:endParaRPr lang="en-CA" dirty="0">
              <a:latin typeface="Georgia Pro" panose="02040502050405020303" pitchFamily="18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E23A3F9-9299-9396-AA30-E79567098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FFE97-0B85-43BE-A4CC-E66052ADB6F2}" type="slidenum">
              <a:rPr lang="en-CA" smtClean="0">
                <a:latin typeface="Georgia Pro" panose="02040502050405020303" pitchFamily="18" charset="0"/>
              </a:rPr>
              <a:t>14</a:t>
            </a:fld>
            <a:endParaRPr lang="en-CA">
              <a:latin typeface="Georgia Pro" panose="02040502050405020303" pitchFamily="18" charset="0"/>
            </a:endParaRP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20624DA-730D-BB28-8B91-D02E52DF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>
                <a:latin typeface="Georgia Pro" panose="02040502050405020303" pitchFamily="18" charset="0"/>
              </a:rPr>
              <a:t>Name: Ka Kei Cheung Student Number: 041098267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EDD076D-6386-1A45-1CEC-53F2F2E879F9}"/>
              </a:ext>
            </a:extLst>
          </p:cNvPr>
          <p:cNvSpPr txBox="1"/>
          <p:nvPr/>
        </p:nvSpPr>
        <p:spPr>
          <a:xfrm>
            <a:off x="6232449" y="2328051"/>
            <a:ext cx="5033427" cy="25763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en-CA" b="0" dirty="0">
                <a:solidFill>
                  <a:srgbClr val="C586C0"/>
                </a:solidFill>
                <a:effectLst/>
                <a:latin typeface="Georgia Pro" panose="02040502050405020303" pitchFamily="18" charset="0"/>
              </a:rPr>
              <a:t>@media</a:t>
            </a:r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 </a:t>
            </a:r>
            <a:r>
              <a:rPr lang="en-CA" b="0" dirty="0">
                <a:solidFill>
                  <a:srgbClr val="CE9178"/>
                </a:solidFill>
                <a:effectLst/>
                <a:latin typeface="Georgia Pro" panose="02040502050405020303" pitchFamily="18" charset="0"/>
              </a:rPr>
              <a:t>screen</a:t>
            </a:r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 </a:t>
            </a:r>
            <a:r>
              <a:rPr lang="en-CA" b="0" dirty="0">
                <a:solidFill>
                  <a:srgbClr val="D4D4D4"/>
                </a:solidFill>
                <a:effectLst/>
                <a:latin typeface="Georgia Pro" panose="02040502050405020303" pitchFamily="18" charset="0"/>
              </a:rPr>
              <a:t>and</a:t>
            </a:r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 (</a:t>
            </a:r>
            <a:r>
              <a:rPr lang="en-CA" b="0" dirty="0">
                <a:solidFill>
                  <a:srgbClr val="9CDCFE"/>
                </a:solidFill>
                <a:effectLst/>
                <a:latin typeface="Georgia Pro" panose="02040502050405020303" pitchFamily="18" charset="0"/>
              </a:rPr>
              <a:t>max-width</a:t>
            </a:r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:</a:t>
            </a:r>
            <a:r>
              <a:rPr lang="en-CA" b="0" dirty="0">
                <a:solidFill>
                  <a:srgbClr val="B5CEA8"/>
                </a:solidFill>
                <a:effectLst/>
                <a:latin typeface="Georgia Pro" panose="02040502050405020303" pitchFamily="18" charset="0"/>
              </a:rPr>
              <a:t>760px</a:t>
            </a:r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) {</a:t>
            </a:r>
          </a:p>
          <a:p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  </a:t>
            </a:r>
            <a:r>
              <a:rPr lang="en-CA" b="0" dirty="0">
                <a:solidFill>
                  <a:srgbClr val="D7BA7D"/>
                </a:solidFill>
                <a:effectLst/>
                <a:latin typeface="Georgia Pro" panose="02040502050405020303" pitchFamily="18" charset="0"/>
              </a:rPr>
              <a:t>header</a:t>
            </a:r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 {</a:t>
            </a:r>
          </a:p>
          <a:p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      </a:t>
            </a:r>
            <a:r>
              <a:rPr lang="en-CA" b="0" dirty="0">
                <a:solidFill>
                  <a:srgbClr val="9CDCFE"/>
                </a:solidFill>
                <a:effectLst/>
                <a:latin typeface="Georgia Pro" panose="02040502050405020303" pitchFamily="18" charset="0"/>
              </a:rPr>
              <a:t>text-align</a:t>
            </a:r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: </a:t>
            </a:r>
            <a:r>
              <a:rPr lang="en-CA" b="0" dirty="0">
                <a:solidFill>
                  <a:srgbClr val="CE9178"/>
                </a:solidFill>
                <a:effectLst/>
                <a:latin typeface="Georgia Pro" panose="02040502050405020303" pitchFamily="18" charset="0"/>
              </a:rPr>
              <a:t>center</a:t>
            </a:r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;</a:t>
            </a:r>
          </a:p>
          <a:p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      </a:t>
            </a:r>
            <a:r>
              <a:rPr lang="en-CA" b="0" dirty="0">
                <a:solidFill>
                  <a:srgbClr val="9CDCFE"/>
                </a:solidFill>
                <a:effectLst/>
                <a:latin typeface="Georgia Pro" panose="02040502050405020303" pitchFamily="18" charset="0"/>
              </a:rPr>
              <a:t>font-family</a:t>
            </a:r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: </a:t>
            </a:r>
            <a:r>
              <a:rPr lang="en-CA" b="0" dirty="0">
                <a:solidFill>
                  <a:srgbClr val="CE9178"/>
                </a:solidFill>
                <a:effectLst/>
                <a:latin typeface="Georgia Pro" panose="02040502050405020303" pitchFamily="18" charset="0"/>
              </a:rPr>
              <a:t>'</a:t>
            </a:r>
            <a:r>
              <a:rPr lang="en-CA" b="0" dirty="0" err="1">
                <a:solidFill>
                  <a:srgbClr val="CE9178"/>
                </a:solidFill>
                <a:effectLst/>
                <a:latin typeface="Georgia Pro" panose="02040502050405020303" pitchFamily="18" charset="0"/>
              </a:rPr>
              <a:t>Marck</a:t>
            </a:r>
            <a:r>
              <a:rPr lang="en-CA" b="0" dirty="0">
                <a:solidFill>
                  <a:srgbClr val="CE9178"/>
                </a:solidFill>
                <a:effectLst/>
                <a:latin typeface="Georgia Pro" panose="02040502050405020303" pitchFamily="18" charset="0"/>
              </a:rPr>
              <a:t> Script'</a:t>
            </a:r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;</a:t>
            </a:r>
          </a:p>
          <a:p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      </a:t>
            </a:r>
            <a:r>
              <a:rPr lang="en-CA" b="0" dirty="0">
                <a:solidFill>
                  <a:srgbClr val="9CDCFE"/>
                </a:solidFill>
                <a:effectLst/>
                <a:latin typeface="Georgia Pro" panose="02040502050405020303" pitchFamily="18" charset="0"/>
              </a:rPr>
              <a:t>font-weight</a:t>
            </a:r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: </a:t>
            </a:r>
            <a:r>
              <a:rPr lang="en-CA" b="0" dirty="0">
                <a:solidFill>
                  <a:srgbClr val="CE9178"/>
                </a:solidFill>
                <a:effectLst/>
                <a:latin typeface="Georgia Pro" panose="02040502050405020303" pitchFamily="18" charset="0"/>
              </a:rPr>
              <a:t>bold</a:t>
            </a:r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;</a:t>
            </a:r>
          </a:p>
          <a:p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      </a:t>
            </a:r>
            <a:r>
              <a:rPr lang="en-CA" b="0" dirty="0">
                <a:solidFill>
                  <a:srgbClr val="9CDCFE"/>
                </a:solidFill>
                <a:effectLst/>
                <a:latin typeface="Georgia Pro" panose="02040502050405020303" pitchFamily="18" charset="0"/>
              </a:rPr>
              <a:t>font-size</a:t>
            </a:r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: </a:t>
            </a:r>
            <a:r>
              <a:rPr lang="en-CA" b="0" dirty="0">
                <a:solidFill>
                  <a:srgbClr val="B5CEA8"/>
                </a:solidFill>
                <a:effectLst/>
                <a:latin typeface="Georgia Pro" panose="02040502050405020303" pitchFamily="18" charset="0"/>
              </a:rPr>
              <a:t>30px</a:t>
            </a:r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;</a:t>
            </a:r>
          </a:p>
          <a:p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      </a:t>
            </a:r>
            <a:r>
              <a:rPr lang="en-CA" b="0" dirty="0">
                <a:solidFill>
                  <a:srgbClr val="9CDCFE"/>
                </a:solidFill>
                <a:effectLst/>
                <a:latin typeface="Georgia Pro" panose="02040502050405020303" pitchFamily="18" charset="0"/>
              </a:rPr>
              <a:t>box-shadow</a:t>
            </a:r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: </a:t>
            </a:r>
            <a:r>
              <a:rPr lang="en-CA" b="0" dirty="0">
                <a:solidFill>
                  <a:srgbClr val="CE9178"/>
                </a:solidFill>
                <a:effectLst/>
                <a:latin typeface="Georgia Pro" panose="02040502050405020303" pitchFamily="18" charset="0"/>
              </a:rPr>
              <a:t>grey</a:t>
            </a:r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;</a:t>
            </a:r>
          </a:p>
          <a:p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      </a:t>
            </a:r>
            <a:r>
              <a:rPr lang="en-CA" b="0" dirty="0">
                <a:solidFill>
                  <a:srgbClr val="9CDCFE"/>
                </a:solidFill>
                <a:effectLst/>
                <a:latin typeface="Georgia Pro" panose="02040502050405020303" pitchFamily="18" charset="0"/>
              </a:rPr>
              <a:t>color</a:t>
            </a:r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: </a:t>
            </a:r>
            <a:r>
              <a:rPr lang="en-CA" b="0" dirty="0">
                <a:solidFill>
                  <a:srgbClr val="CE9178"/>
                </a:solidFill>
                <a:effectLst/>
                <a:latin typeface="Georgia Pro" panose="02040502050405020303" pitchFamily="18" charset="0"/>
              </a:rPr>
              <a:t>#775a0e</a:t>
            </a:r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;</a:t>
            </a:r>
          </a:p>
          <a:p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  }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FA3CD03-4428-D901-F718-B736E5B6876E}"/>
              </a:ext>
            </a:extLst>
          </p:cNvPr>
          <p:cNvSpPr txBox="1"/>
          <p:nvPr/>
        </p:nvSpPr>
        <p:spPr>
          <a:xfrm>
            <a:off x="1097280" y="2372471"/>
            <a:ext cx="4536830" cy="2308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en-CA" b="0" dirty="0">
                <a:solidFill>
                  <a:srgbClr val="D7BA7D"/>
                </a:solidFill>
                <a:effectLst/>
                <a:latin typeface="Georgia Pro" panose="02040502050405020303" pitchFamily="18" charset="0"/>
              </a:rPr>
              <a:t>header</a:t>
            </a:r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 {</a:t>
            </a:r>
          </a:p>
          <a:p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    </a:t>
            </a:r>
            <a:r>
              <a:rPr lang="en-CA" b="0" dirty="0">
                <a:solidFill>
                  <a:srgbClr val="9CDCFE"/>
                </a:solidFill>
                <a:effectLst/>
                <a:latin typeface="Georgia Pro" panose="02040502050405020303" pitchFamily="18" charset="0"/>
              </a:rPr>
              <a:t>text-align</a:t>
            </a:r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: </a:t>
            </a:r>
            <a:r>
              <a:rPr lang="en-CA" b="0" dirty="0">
                <a:solidFill>
                  <a:srgbClr val="CE9178"/>
                </a:solidFill>
                <a:effectLst/>
                <a:latin typeface="Georgia Pro" panose="02040502050405020303" pitchFamily="18" charset="0"/>
              </a:rPr>
              <a:t>center</a:t>
            </a:r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;</a:t>
            </a:r>
          </a:p>
          <a:p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    </a:t>
            </a:r>
            <a:r>
              <a:rPr lang="en-CA" b="0" dirty="0">
                <a:solidFill>
                  <a:srgbClr val="9CDCFE"/>
                </a:solidFill>
                <a:effectLst/>
                <a:latin typeface="Georgia Pro" panose="02040502050405020303" pitchFamily="18" charset="0"/>
              </a:rPr>
              <a:t>font-family</a:t>
            </a:r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: </a:t>
            </a:r>
            <a:r>
              <a:rPr lang="en-CA" b="0" dirty="0">
                <a:solidFill>
                  <a:srgbClr val="CE9178"/>
                </a:solidFill>
                <a:effectLst/>
                <a:latin typeface="Georgia Pro" panose="02040502050405020303" pitchFamily="18" charset="0"/>
              </a:rPr>
              <a:t>'</a:t>
            </a:r>
            <a:r>
              <a:rPr lang="en-CA" b="0" dirty="0" err="1">
                <a:solidFill>
                  <a:srgbClr val="CE9178"/>
                </a:solidFill>
                <a:effectLst/>
                <a:latin typeface="Georgia Pro" panose="02040502050405020303" pitchFamily="18" charset="0"/>
              </a:rPr>
              <a:t>Marck</a:t>
            </a:r>
            <a:r>
              <a:rPr lang="en-CA" b="0" dirty="0">
                <a:solidFill>
                  <a:srgbClr val="CE9178"/>
                </a:solidFill>
                <a:effectLst/>
                <a:latin typeface="Georgia Pro" panose="02040502050405020303" pitchFamily="18" charset="0"/>
              </a:rPr>
              <a:t> Script'</a:t>
            </a:r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;</a:t>
            </a:r>
          </a:p>
          <a:p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    </a:t>
            </a:r>
            <a:r>
              <a:rPr lang="en-CA" b="0" dirty="0">
                <a:solidFill>
                  <a:srgbClr val="9CDCFE"/>
                </a:solidFill>
                <a:effectLst/>
                <a:latin typeface="Georgia Pro" panose="02040502050405020303" pitchFamily="18" charset="0"/>
              </a:rPr>
              <a:t>font-weight</a:t>
            </a:r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: </a:t>
            </a:r>
            <a:r>
              <a:rPr lang="en-CA" b="0" dirty="0">
                <a:solidFill>
                  <a:srgbClr val="CE9178"/>
                </a:solidFill>
                <a:effectLst/>
                <a:latin typeface="Georgia Pro" panose="02040502050405020303" pitchFamily="18" charset="0"/>
              </a:rPr>
              <a:t>bold</a:t>
            </a:r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;</a:t>
            </a:r>
          </a:p>
          <a:p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    </a:t>
            </a:r>
            <a:r>
              <a:rPr lang="en-CA" b="0" dirty="0">
                <a:solidFill>
                  <a:srgbClr val="9CDCFE"/>
                </a:solidFill>
                <a:effectLst/>
                <a:latin typeface="Georgia Pro" panose="02040502050405020303" pitchFamily="18" charset="0"/>
              </a:rPr>
              <a:t>font-size</a:t>
            </a:r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: </a:t>
            </a:r>
            <a:r>
              <a:rPr lang="en-CA" b="0" dirty="0">
                <a:solidFill>
                  <a:srgbClr val="B5CEA8"/>
                </a:solidFill>
                <a:effectLst/>
                <a:latin typeface="Georgia Pro" panose="02040502050405020303" pitchFamily="18" charset="0"/>
              </a:rPr>
              <a:t>50px</a:t>
            </a:r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;</a:t>
            </a:r>
          </a:p>
          <a:p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    </a:t>
            </a:r>
            <a:r>
              <a:rPr lang="en-CA" b="0" dirty="0">
                <a:solidFill>
                  <a:srgbClr val="9CDCFE"/>
                </a:solidFill>
                <a:effectLst/>
                <a:latin typeface="Georgia Pro" panose="02040502050405020303" pitchFamily="18" charset="0"/>
              </a:rPr>
              <a:t>box-shadow</a:t>
            </a:r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: </a:t>
            </a:r>
            <a:r>
              <a:rPr lang="en-CA" b="0" dirty="0">
                <a:solidFill>
                  <a:srgbClr val="CE9178"/>
                </a:solidFill>
                <a:effectLst/>
                <a:latin typeface="Georgia Pro" panose="02040502050405020303" pitchFamily="18" charset="0"/>
              </a:rPr>
              <a:t>grey</a:t>
            </a:r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;</a:t>
            </a:r>
          </a:p>
          <a:p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    </a:t>
            </a:r>
            <a:r>
              <a:rPr lang="en-CA" b="0" dirty="0">
                <a:solidFill>
                  <a:srgbClr val="9CDCFE"/>
                </a:solidFill>
                <a:effectLst/>
                <a:latin typeface="Georgia Pro" panose="02040502050405020303" pitchFamily="18" charset="0"/>
              </a:rPr>
              <a:t>color</a:t>
            </a:r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: </a:t>
            </a:r>
            <a:r>
              <a:rPr lang="en-CA" b="0" dirty="0">
                <a:solidFill>
                  <a:srgbClr val="CE9178"/>
                </a:solidFill>
                <a:effectLst/>
                <a:latin typeface="Georgia Pro" panose="02040502050405020303" pitchFamily="18" charset="0"/>
              </a:rPr>
              <a:t>#775a0e</a:t>
            </a:r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;</a:t>
            </a:r>
          </a:p>
          <a:p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23961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7DD928-1D95-1EF3-C7A8-5656DEE92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Georgia Pro" panose="02040502050405020303" pitchFamily="18" charset="0"/>
              </a:rPr>
              <a:t>5. Semantic design guide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C12FCC-003E-78C3-D896-D852100C2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>
                <a:latin typeface="Georgia Pro" panose="02040502050405020303" pitchFamily="18" charset="0"/>
              </a:rPr>
              <a:t>Nav design guide </a:t>
            </a:r>
          </a:p>
          <a:p>
            <a:endParaRPr lang="en-CA" b="0" dirty="0">
              <a:solidFill>
                <a:srgbClr val="CCCCCC"/>
              </a:solidFill>
              <a:effectLst/>
              <a:latin typeface="Georgia Pro" panose="02040502050405020303" pitchFamily="18" charset="0"/>
            </a:endParaRPr>
          </a:p>
          <a:p>
            <a:pPr marL="0" indent="0">
              <a:buNone/>
            </a:pPr>
            <a:endParaRPr lang="en-CA" dirty="0">
              <a:latin typeface="Georgia Pro" panose="02040502050405020303" pitchFamily="18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E23A3F9-9299-9396-AA30-E79567098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FFE97-0B85-43BE-A4CC-E66052ADB6F2}" type="slidenum">
              <a:rPr lang="en-CA" smtClean="0">
                <a:latin typeface="Georgia Pro" panose="02040502050405020303" pitchFamily="18" charset="0"/>
              </a:rPr>
              <a:t>15</a:t>
            </a:fld>
            <a:endParaRPr lang="en-CA">
              <a:latin typeface="Georgia Pro" panose="02040502050405020303" pitchFamily="18" charset="0"/>
            </a:endParaRP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20624DA-730D-BB28-8B91-D02E52DF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>
                <a:latin typeface="Georgia Pro" panose="02040502050405020303" pitchFamily="18" charset="0"/>
              </a:rPr>
              <a:t>Name: Ka Kei Cheung Student Number: 041098267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1B44727-BECB-7B05-E23D-281431646249}"/>
              </a:ext>
            </a:extLst>
          </p:cNvPr>
          <p:cNvSpPr txBox="1"/>
          <p:nvPr/>
        </p:nvSpPr>
        <p:spPr>
          <a:xfrm>
            <a:off x="1101964" y="2311487"/>
            <a:ext cx="4572000" cy="14773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7BA7D"/>
                </a:solidFill>
                <a:effectLst/>
                <a:latin typeface="Georgia Pro" panose="02040502050405020303" pitchFamily="18" charset="0"/>
              </a:rPr>
              <a:t>.navbar</a:t>
            </a:r>
            <a:r>
              <a:rPr lang="en-US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 {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Georgia Pro" panose="02040502050405020303" pitchFamily="18" charset="0"/>
              </a:rPr>
              <a:t>display</a:t>
            </a:r>
            <a:r>
              <a:rPr lang="en-US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Georgia Pro" panose="02040502050405020303" pitchFamily="18" charset="0"/>
              </a:rPr>
              <a:t>flex</a:t>
            </a:r>
            <a:r>
              <a:rPr lang="en-US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Georgia Pro" panose="02040502050405020303" pitchFamily="18" charset="0"/>
              </a:rPr>
              <a:t>flex-direction</a:t>
            </a:r>
            <a:r>
              <a:rPr lang="en-US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Georgia Pro" panose="02040502050405020303" pitchFamily="18" charset="0"/>
              </a:rPr>
              <a:t>row</a:t>
            </a:r>
            <a:r>
              <a:rPr lang="en-US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Georgia Pro" panose="02040502050405020303" pitchFamily="18" charset="0"/>
              </a:rPr>
              <a:t>justify-content</a:t>
            </a:r>
            <a:r>
              <a:rPr lang="en-US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Georgia Pro" panose="02040502050405020303" pitchFamily="18" charset="0"/>
              </a:rPr>
              <a:t>space-evenly</a:t>
            </a:r>
            <a:r>
              <a:rPr lang="en-US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}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87E7491-1A3B-8F46-4715-C7E9B880C5AB}"/>
              </a:ext>
            </a:extLst>
          </p:cNvPr>
          <p:cNvSpPr txBox="1"/>
          <p:nvPr/>
        </p:nvSpPr>
        <p:spPr>
          <a:xfrm>
            <a:off x="1101964" y="3788815"/>
            <a:ext cx="4572000" cy="20313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en-CA" b="0" dirty="0">
                <a:solidFill>
                  <a:srgbClr val="D7BA7D"/>
                </a:solidFill>
                <a:effectLst/>
                <a:latin typeface="Georgia Pro" panose="02040502050405020303" pitchFamily="18" charset="0"/>
              </a:rPr>
              <a:t>.navbar</a:t>
            </a:r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, </a:t>
            </a:r>
            <a:r>
              <a:rPr lang="en-CA" b="0" dirty="0">
                <a:solidFill>
                  <a:srgbClr val="D7BA7D"/>
                </a:solidFill>
                <a:effectLst/>
                <a:latin typeface="Georgia Pro" panose="02040502050405020303" pitchFamily="18" charset="0"/>
              </a:rPr>
              <a:t>.navbar</a:t>
            </a:r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 </a:t>
            </a:r>
            <a:r>
              <a:rPr lang="en-CA" b="0" dirty="0">
                <a:solidFill>
                  <a:srgbClr val="D7BA7D"/>
                </a:solidFill>
                <a:effectLst/>
                <a:latin typeface="Georgia Pro" panose="02040502050405020303" pitchFamily="18" charset="0"/>
              </a:rPr>
              <a:t>a</a:t>
            </a:r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{</a:t>
            </a:r>
          </a:p>
          <a:p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    </a:t>
            </a:r>
            <a:r>
              <a:rPr lang="en-CA" b="0" dirty="0">
                <a:solidFill>
                  <a:srgbClr val="9CDCFE"/>
                </a:solidFill>
                <a:effectLst/>
                <a:latin typeface="Georgia Pro" panose="02040502050405020303" pitchFamily="18" charset="0"/>
              </a:rPr>
              <a:t>margin</a:t>
            </a:r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: </a:t>
            </a:r>
            <a:r>
              <a:rPr lang="en-CA" b="0" dirty="0">
                <a:solidFill>
                  <a:srgbClr val="B5CEA8"/>
                </a:solidFill>
                <a:effectLst/>
                <a:latin typeface="Georgia Pro" panose="02040502050405020303" pitchFamily="18" charset="0"/>
              </a:rPr>
              <a:t>10px</a:t>
            </a:r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;</a:t>
            </a:r>
          </a:p>
          <a:p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    </a:t>
            </a:r>
            <a:r>
              <a:rPr lang="en-CA" b="0" dirty="0">
                <a:solidFill>
                  <a:srgbClr val="9CDCFE"/>
                </a:solidFill>
                <a:effectLst/>
                <a:latin typeface="Georgia Pro" panose="02040502050405020303" pitchFamily="18" charset="0"/>
              </a:rPr>
              <a:t>font-family</a:t>
            </a:r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: </a:t>
            </a:r>
            <a:r>
              <a:rPr lang="en-CA" b="0" dirty="0">
                <a:solidFill>
                  <a:srgbClr val="CE9178"/>
                </a:solidFill>
                <a:effectLst/>
                <a:latin typeface="Georgia Pro" panose="02040502050405020303" pitchFamily="18" charset="0"/>
              </a:rPr>
              <a:t>'</a:t>
            </a:r>
            <a:r>
              <a:rPr lang="en-CA" b="0" dirty="0" err="1">
                <a:solidFill>
                  <a:srgbClr val="CE9178"/>
                </a:solidFill>
                <a:effectLst/>
                <a:latin typeface="Georgia Pro" panose="02040502050405020303" pitchFamily="18" charset="0"/>
              </a:rPr>
              <a:t>Marck</a:t>
            </a:r>
            <a:r>
              <a:rPr lang="en-CA" b="0" dirty="0">
                <a:solidFill>
                  <a:srgbClr val="CE9178"/>
                </a:solidFill>
                <a:effectLst/>
                <a:latin typeface="Georgia Pro" panose="02040502050405020303" pitchFamily="18" charset="0"/>
              </a:rPr>
              <a:t> Script'</a:t>
            </a:r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;</a:t>
            </a:r>
          </a:p>
          <a:p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    </a:t>
            </a:r>
            <a:r>
              <a:rPr lang="en-CA" b="0" dirty="0">
                <a:solidFill>
                  <a:srgbClr val="9CDCFE"/>
                </a:solidFill>
                <a:effectLst/>
                <a:latin typeface="Georgia Pro" panose="02040502050405020303" pitchFamily="18" charset="0"/>
              </a:rPr>
              <a:t>font-size</a:t>
            </a:r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: </a:t>
            </a:r>
            <a:r>
              <a:rPr lang="en-CA" b="0" dirty="0">
                <a:solidFill>
                  <a:srgbClr val="B5CEA8"/>
                </a:solidFill>
                <a:effectLst/>
                <a:latin typeface="Georgia Pro" panose="02040502050405020303" pitchFamily="18" charset="0"/>
              </a:rPr>
              <a:t>20px</a:t>
            </a:r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;</a:t>
            </a:r>
          </a:p>
          <a:p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    </a:t>
            </a:r>
            <a:r>
              <a:rPr lang="en-CA" b="0" dirty="0">
                <a:solidFill>
                  <a:srgbClr val="9CDCFE"/>
                </a:solidFill>
                <a:effectLst/>
                <a:latin typeface="Georgia Pro" panose="02040502050405020303" pitchFamily="18" charset="0"/>
              </a:rPr>
              <a:t>color</a:t>
            </a:r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: </a:t>
            </a:r>
            <a:r>
              <a:rPr lang="en-CA" b="0" dirty="0">
                <a:solidFill>
                  <a:srgbClr val="CE9178"/>
                </a:solidFill>
                <a:effectLst/>
                <a:latin typeface="Georgia Pro" panose="02040502050405020303" pitchFamily="18" charset="0"/>
              </a:rPr>
              <a:t>white</a:t>
            </a:r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;</a:t>
            </a:r>
          </a:p>
          <a:p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    </a:t>
            </a:r>
            <a:r>
              <a:rPr lang="en-CA" b="0" dirty="0">
                <a:solidFill>
                  <a:srgbClr val="9CDCFE"/>
                </a:solidFill>
                <a:effectLst/>
                <a:latin typeface="Georgia Pro" panose="02040502050405020303" pitchFamily="18" charset="0"/>
              </a:rPr>
              <a:t>background-color</a:t>
            </a:r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: </a:t>
            </a:r>
            <a:r>
              <a:rPr lang="en-CA" b="0" dirty="0">
                <a:solidFill>
                  <a:srgbClr val="CE9178"/>
                </a:solidFill>
                <a:effectLst/>
                <a:latin typeface="Georgia Pro" panose="02040502050405020303" pitchFamily="18" charset="0"/>
              </a:rPr>
              <a:t>#775a0e</a:t>
            </a:r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;</a:t>
            </a:r>
          </a:p>
          <a:p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}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F6DB173-B086-D318-36E8-55C1A1916A8F}"/>
              </a:ext>
            </a:extLst>
          </p:cNvPr>
          <p:cNvSpPr txBox="1"/>
          <p:nvPr/>
        </p:nvSpPr>
        <p:spPr>
          <a:xfrm>
            <a:off x="6518038" y="2311487"/>
            <a:ext cx="4311748" cy="2308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en-CA" b="0" dirty="0">
                <a:solidFill>
                  <a:srgbClr val="D7BA7D"/>
                </a:solidFill>
                <a:effectLst/>
                <a:latin typeface="Georgia Pro" panose="02040502050405020303" pitchFamily="18" charset="0"/>
              </a:rPr>
              <a:t>.navbar</a:t>
            </a:r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 </a:t>
            </a:r>
            <a:r>
              <a:rPr lang="en-CA" b="0" dirty="0">
                <a:solidFill>
                  <a:srgbClr val="D7BA7D"/>
                </a:solidFill>
                <a:effectLst/>
                <a:latin typeface="Georgia Pro" panose="02040502050405020303" pitchFamily="18" charset="0"/>
              </a:rPr>
              <a:t>a:hover</a:t>
            </a:r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{</a:t>
            </a:r>
          </a:p>
          <a:p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  </a:t>
            </a:r>
            <a:r>
              <a:rPr lang="en-CA" b="0" dirty="0">
                <a:solidFill>
                  <a:srgbClr val="9CDCFE"/>
                </a:solidFill>
                <a:effectLst/>
                <a:latin typeface="Georgia Pro" panose="02040502050405020303" pitchFamily="18" charset="0"/>
              </a:rPr>
              <a:t>margin</a:t>
            </a:r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: </a:t>
            </a:r>
            <a:r>
              <a:rPr lang="en-CA" b="0" dirty="0">
                <a:solidFill>
                  <a:srgbClr val="B5CEA8"/>
                </a:solidFill>
                <a:effectLst/>
                <a:latin typeface="Georgia Pro" panose="02040502050405020303" pitchFamily="18" charset="0"/>
              </a:rPr>
              <a:t>10px</a:t>
            </a:r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;</a:t>
            </a:r>
          </a:p>
          <a:p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  </a:t>
            </a:r>
            <a:r>
              <a:rPr lang="en-CA" b="0" dirty="0">
                <a:solidFill>
                  <a:srgbClr val="9CDCFE"/>
                </a:solidFill>
                <a:effectLst/>
                <a:latin typeface="Georgia Pro" panose="02040502050405020303" pitchFamily="18" charset="0"/>
              </a:rPr>
              <a:t>font-family</a:t>
            </a:r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: </a:t>
            </a:r>
            <a:r>
              <a:rPr lang="en-CA" b="0" dirty="0">
                <a:solidFill>
                  <a:srgbClr val="CE9178"/>
                </a:solidFill>
                <a:effectLst/>
                <a:latin typeface="Georgia Pro" panose="02040502050405020303" pitchFamily="18" charset="0"/>
              </a:rPr>
              <a:t>'</a:t>
            </a:r>
            <a:r>
              <a:rPr lang="en-CA" b="0" dirty="0" err="1">
                <a:solidFill>
                  <a:srgbClr val="CE9178"/>
                </a:solidFill>
                <a:effectLst/>
                <a:latin typeface="Georgia Pro" panose="02040502050405020303" pitchFamily="18" charset="0"/>
              </a:rPr>
              <a:t>Marck</a:t>
            </a:r>
            <a:r>
              <a:rPr lang="en-CA" b="0" dirty="0">
                <a:solidFill>
                  <a:srgbClr val="CE9178"/>
                </a:solidFill>
                <a:effectLst/>
                <a:latin typeface="Georgia Pro" panose="02040502050405020303" pitchFamily="18" charset="0"/>
              </a:rPr>
              <a:t> Script'</a:t>
            </a:r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;</a:t>
            </a:r>
          </a:p>
          <a:p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  </a:t>
            </a:r>
            <a:r>
              <a:rPr lang="en-CA" b="0" dirty="0">
                <a:solidFill>
                  <a:srgbClr val="9CDCFE"/>
                </a:solidFill>
                <a:effectLst/>
                <a:latin typeface="Georgia Pro" panose="02040502050405020303" pitchFamily="18" charset="0"/>
              </a:rPr>
              <a:t>font-size</a:t>
            </a:r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: </a:t>
            </a:r>
            <a:r>
              <a:rPr lang="en-CA" b="0" dirty="0">
                <a:solidFill>
                  <a:srgbClr val="B5CEA8"/>
                </a:solidFill>
                <a:effectLst/>
                <a:latin typeface="Georgia Pro" panose="02040502050405020303" pitchFamily="18" charset="0"/>
              </a:rPr>
              <a:t>20px</a:t>
            </a:r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;</a:t>
            </a:r>
          </a:p>
          <a:p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  </a:t>
            </a:r>
            <a:r>
              <a:rPr lang="en-CA" b="0" dirty="0" err="1">
                <a:solidFill>
                  <a:srgbClr val="9CDCFE"/>
                </a:solidFill>
                <a:effectLst/>
                <a:latin typeface="Georgia Pro" panose="02040502050405020303" pitchFamily="18" charset="0"/>
              </a:rPr>
              <a:t>color</a:t>
            </a:r>
            <a:r>
              <a:rPr lang="en-CA" b="0" dirty="0" err="1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:</a:t>
            </a:r>
            <a:r>
              <a:rPr lang="en-CA" b="0" dirty="0" err="1">
                <a:solidFill>
                  <a:srgbClr val="CE9178"/>
                </a:solidFill>
                <a:effectLst/>
                <a:latin typeface="Georgia Pro" panose="02040502050405020303" pitchFamily="18" charset="0"/>
              </a:rPr>
              <a:t>black</a:t>
            </a:r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;</a:t>
            </a:r>
          </a:p>
          <a:p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  </a:t>
            </a:r>
            <a:r>
              <a:rPr lang="en-CA" b="0" dirty="0">
                <a:solidFill>
                  <a:srgbClr val="9CDCFE"/>
                </a:solidFill>
                <a:effectLst/>
                <a:latin typeface="Georgia Pro" panose="02040502050405020303" pitchFamily="18" charset="0"/>
              </a:rPr>
              <a:t>background-color</a:t>
            </a:r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: </a:t>
            </a:r>
            <a:r>
              <a:rPr lang="en-CA" b="0" dirty="0">
                <a:solidFill>
                  <a:srgbClr val="CE9178"/>
                </a:solidFill>
                <a:effectLst/>
                <a:latin typeface="Georgia Pro" panose="02040502050405020303" pitchFamily="18" charset="0"/>
              </a:rPr>
              <a:t>white</a:t>
            </a:r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;</a:t>
            </a:r>
          </a:p>
          <a:p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  </a:t>
            </a:r>
            <a:r>
              <a:rPr lang="en-CA" b="0" dirty="0">
                <a:solidFill>
                  <a:srgbClr val="9CDCFE"/>
                </a:solidFill>
                <a:effectLst/>
                <a:latin typeface="Georgia Pro" panose="02040502050405020303" pitchFamily="18" charset="0"/>
              </a:rPr>
              <a:t>cursor</a:t>
            </a:r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: </a:t>
            </a:r>
            <a:r>
              <a:rPr lang="en-CA" b="0" dirty="0">
                <a:solidFill>
                  <a:srgbClr val="CE9178"/>
                </a:solidFill>
                <a:effectLst/>
                <a:latin typeface="Georgia Pro" panose="02040502050405020303" pitchFamily="18" charset="0"/>
              </a:rPr>
              <a:t>pointer</a:t>
            </a:r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;</a:t>
            </a:r>
          </a:p>
          <a:p>
            <a:r>
              <a:rPr lang="en-CA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59386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7DD928-1D95-1EF3-C7A8-5656DEE92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Georgia Pro" panose="02040502050405020303" pitchFamily="18" charset="0"/>
              </a:rPr>
              <a:t>5. Semantic design guide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C12FCC-003E-78C3-D896-D852100C2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>
                <a:latin typeface="Georgia Pro" panose="02040502050405020303" pitchFamily="18" charset="0"/>
              </a:rPr>
              <a:t>Main section include carousel design guide </a:t>
            </a:r>
          </a:p>
          <a:p>
            <a:endParaRPr lang="en-CA" b="0" dirty="0">
              <a:solidFill>
                <a:srgbClr val="CCCCCC"/>
              </a:solidFill>
              <a:effectLst/>
              <a:latin typeface="Georgia Pro" panose="02040502050405020303" pitchFamily="18" charset="0"/>
            </a:endParaRPr>
          </a:p>
          <a:p>
            <a:pPr marL="0" indent="0">
              <a:buNone/>
            </a:pPr>
            <a:endParaRPr lang="en-CA" dirty="0">
              <a:latin typeface="Georgia Pro" panose="02040502050405020303" pitchFamily="18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E23A3F9-9299-9396-AA30-E79567098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FFE97-0B85-43BE-A4CC-E66052ADB6F2}" type="slidenum">
              <a:rPr lang="en-CA" smtClean="0">
                <a:latin typeface="Georgia Pro" panose="02040502050405020303" pitchFamily="18" charset="0"/>
              </a:rPr>
              <a:t>16</a:t>
            </a:fld>
            <a:endParaRPr lang="en-CA">
              <a:latin typeface="Georgia Pro" panose="02040502050405020303" pitchFamily="18" charset="0"/>
            </a:endParaRP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20624DA-730D-BB28-8B91-D02E52DF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>
                <a:latin typeface="Georgia Pro" panose="02040502050405020303" pitchFamily="18" charset="0"/>
              </a:rPr>
              <a:t>Name: Ka Kei Cheung Student Number: 041098267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72DF785-9BC3-4D4D-6903-B93819E2C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1" y="2239621"/>
            <a:ext cx="5502812" cy="3963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21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7DD928-1D95-1EF3-C7A8-5656DEE92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Georgia Pro" panose="02040502050405020303" pitchFamily="18" charset="0"/>
              </a:rPr>
              <a:t>5. Semantic design guide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C12FCC-003E-78C3-D896-D852100C2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>
                <a:latin typeface="Georgia Pro" panose="02040502050405020303" pitchFamily="18" charset="0"/>
              </a:rPr>
              <a:t>Main section include bittersweet </a:t>
            </a:r>
            <a:r>
              <a:rPr lang="en-CA" dirty="0" err="1">
                <a:latin typeface="Georgia Pro" panose="02040502050405020303" pitchFamily="18" charset="0"/>
              </a:rPr>
              <a:t>keyslogan</a:t>
            </a:r>
            <a:r>
              <a:rPr lang="en-CA" dirty="0">
                <a:latin typeface="Georgia Pro" panose="02040502050405020303" pitchFamily="18" charset="0"/>
              </a:rPr>
              <a:t> design guide </a:t>
            </a:r>
          </a:p>
          <a:p>
            <a:endParaRPr lang="en-CA" b="0" dirty="0">
              <a:solidFill>
                <a:srgbClr val="CCCCCC"/>
              </a:solidFill>
              <a:effectLst/>
              <a:latin typeface="Georgia Pro" panose="02040502050405020303" pitchFamily="18" charset="0"/>
            </a:endParaRPr>
          </a:p>
          <a:p>
            <a:pPr marL="0" indent="0">
              <a:buNone/>
            </a:pPr>
            <a:endParaRPr lang="en-CA" dirty="0">
              <a:latin typeface="Georgia Pro" panose="02040502050405020303" pitchFamily="18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E23A3F9-9299-9396-AA30-E79567098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FFE97-0B85-43BE-A4CC-E66052ADB6F2}" type="slidenum">
              <a:rPr lang="en-CA" smtClean="0">
                <a:latin typeface="Georgia Pro" panose="02040502050405020303" pitchFamily="18" charset="0"/>
              </a:rPr>
              <a:t>17</a:t>
            </a:fld>
            <a:endParaRPr lang="en-CA">
              <a:latin typeface="Georgia Pro" panose="02040502050405020303" pitchFamily="18" charset="0"/>
            </a:endParaRP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20624DA-730D-BB28-8B91-D02E52DF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>
                <a:latin typeface="Georgia Pro" panose="02040502050405020303" pitchFamily="18" charset="0"/>
              </a:rPr>
              <a:t>Name: Ka Kei Cheung Student Number: 041098267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5BF3F12-9486-D170-A07C-568DF18A6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19" y="2328050"/>
            <a:ext cx="7860213" cy="270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64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7DD928-1D95-1EF3-C7A8-5656DEE92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Georgia Pro" panose="02040502050405020303" pitchFamily="18" charset="0"/>
              </a:rPr>
              <a:t>5. Semantic design guide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C12FCC-003E-78C3-D896-D852100C2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>
                <a:latin typeface="Georgia Pro" panose="02040502050405020303" pitchFamily="18" charset="0"/>
              </a:rPr>
              <a:t>Main section </a:t>
            </a:r>
          </a:p>
          <a:p>
            <a:pPr marL="457200" indent="-457200">
              <a:buClr>
                <a:schemeClr val="accent5"/>
              </a:buClr>
              <a:buFont typeface="+mj-lt"/>
              <a:buAutoNum type="arabicPeriod"/>
            </a:pPr>
            <a:r>
              <a:rPr lang="en-CA" dirty="0">
                <a:latin typeface="Georgia Pro" panose="02040502050405020303" pitchFamily="18" charset="0"/>
              </a:rPr>
              <a:t>Index page include signature design guide </a:t>
            </a:r>
          </a:p>
          <a:p>
            <a:pPr marL="457200" indent="-457200">
              <a:buClr>
                <a:schemeClr val="accent5"/>
              </a:buClr>
              <a:buFont typeface="+mj-lt"/>
              <a:buAutoNum type="arabicPeriod"/>
            </a:pPr>
            <a:r>
              <a:rPr lang="en-CA" dirty="0">
                <a:latin typeface="Georgia Pro" panose="02040502050405020303" pitchFamily="18" charset="0"/>
              </a:rPr>
              <a:t>Coffee page include gallery of coffee design guide </a:t>
            </a:r>
          </a:p>
          <a:p>
            <a:pPr marL="457200" indent="-457200">
              <a:buClr>
                <a:schemeClr val="accent5"/>
              </a:buClr>
              <a:buFont typeface="+mj-lt"/>
              <a:buAutoNum type="arabicPeriod"/>
            </a:pPr>
            <a:r>
              <a:rPr lang="en-CA" dirty="0">
                <a:latin typeface="Georgia Pro" panose="02040502050405020303" pitchFamily="18" charset="0"/>
              </a:rPr>
              <a:t>Cake page include gallery of cake design guide</a:t>
            </a:r>
          </a:p>
          <a:p>
            <a:pPr marL="457200" indent="-457200">
              <a:buClr>
                <a:schemeClr val="accent5"/>
              </a:buClr>
              <a:buFont typeface="+mj-lt"/>
              <a:buAutoNum type="arabicPeriod"/>
            </a:pPr>
            <a:r>
              <a:rPr lang="en-CA" dirty="0">
                <a:latin typeface="Georgia Pro" panose="02040502050405020303" pitchFamily="18" charset="0"/>
              </a:rPr>
              <a:t>Menu page include menu design guide</a:t>
            </a:r>
          </a:p>
          <a:p>
            <a:pPr marL="457200" indent="-457200">
              <a:buClr>
                <a:schemeClr val="accent5"/>
              </a:buClr>
              <a:buFont typeface="+mj-lt"/>
              <a:buAutoNum type="arabicPeriod"/>
            </a:pPr>
            <a:r>
              <a:rPr lang="en-CA" dirty="0">
                <a:latin typeface="Georgia Pro" panose="02040502050405020303" pitchFamily="18" charset="0"/>
              </a:rPr>
              <a:t>Contact us page include form and address</a:t>
            </a:r>
          </a:p>
          <a:p>
            <a:pPr marL="0" indent="0">
              <a:buNone/>
            </a:pPr>
            <a:endParaRPr lang="en-CA" dirty="0">
              <a:latin typeface="Georgia Pro" panose="02040502050405020303" pitchFamily="18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E23A3F9-9299-9396-AA30-E79567098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FFE97-0B85-43BE-A4CC-E66052ADB6F2}" type="slidenum">
              <a:rPr lang="en-CA" smtClean="0">
                <a:latin typeface="Georgia Pro" panose="02040502050405020303" pitchFamily="18" charset="0"/>
              </a:rPr>
              <a:t>18</a:t>
            </a:fld>
            <a:endParaRPr lang="en-CA">
              <a:latin typeface="Georgia Pro" panose="02040502050405020303" pitchFamily="18" charset="0"/>
            </a:endParaRP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20624DA-730D-BB28-8B91-D02E52DF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>
                <a:latin typeface="Georgia Pro" panose="02040502050405020303" pitchFamily="18" charset="0"/>
              </a:rPr>
              <a:t>Name: Ka Kei Cheung Student Number: 041098267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DFEA560-E2EF-30A8-0EF5-4D7C0A399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989" y="774220"/>
            <a:ext cx="2375616" cy="173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611ABA1-0B94-4EB7-442D-24F7D9400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7285" y="2262623"/>
            <a:ext cx="2793598" cy="14757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9B6BEC4-EC93-7C00-62A4-88EDC18DDB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3145" y="3363454"/>
            <a:ext cx="3719933" cy="1931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D63CF6A0-9204-E8BE-ECBE-346C857476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1035" y="4425391"/>
            <a:ext cx="3649439" cy="1738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3BF4AC72-3D64-222F-4C0F-D536E4D9B2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5903" y="5264504"/>
            <a:ext cx="3140362" cy="1225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726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7DD928-1D95-1EF3-C7A8-5656DEE92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Georgia Pro" panose="02040502050405020303" pitchFamily="18" charset="0"/>
              </a:rPr>
              <a:t>5. Semantic design guide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C12FCC-003E-78C3-D896-D852100C2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>
                <a:latin typeface="Georgia Pro" panose="02040502050405020303" pitchFamily="18" charset="0"/>
              </a:rPr>
              <a:t>footer design guide </a:t>
            </a:r>
          </a:p>
          <a:p>
            <a:endParaRPr lang="en-CA" b="0" dirty="0">
              <a:solidFill>
                <a:srgbClr val="CCCCCC"/>
              </a:solidFill>
              <a:effectLst/>
              <a:latin typeface="Georgia Pro" panose="02040502050405020303" pitchFamily="18" charset="0"/>
            </a:endParaRPr>
          </a:p>
          <a:p>
            <a:pPr marL="0" indent="0">
              <a:buNone/>
            </a:pPr>
            <a:endParaRPr lang="en-CA" dirty="0">
              <a:latin typeface="Georgia Pro" panose="02040502050405020303" pitchFamily="18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E23A3F9-9299-9396-AA30-E79567098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FFE97-0B85-43BE-A4CC-E66052ADB6F2}" type="slidenum">
              <a:rPr lang="en-CA" smtClean="0">
                <a:latin typeface="Georgia Pro" panose="02040502050405020303" pitchFamily="18" charset="0"/>
              </a:rPr>
              <a:t>19</a:t>
            </a:fld>
            <a:endParaRPr lang="en-CA">
              <a:latin typeface="Georgia Pro" panose="02040502050405020303" pitchFamily="18" charset="0"/>
            </a:endParaRP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20624DA-730D-BB28-8B91-D02E52DF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>
                <a:latin typeface="Georgia Pro" panose="02040502050405020303" pitchFamily="18" charset="0"/>
              </a:rPr>
              <a:t>Name: Ka Kei Cheung Student Number: 041098267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60D2E7E-4D94-2028-89CC-13B4B83D81DC}"/>
              </a:ext>
            </a:extLst>
          </p:cNvPr>
          <p:cNvSpPr txBox="1"/>
          <p:nvPr/>
        </p:nvSpPr>
        <p:spPr>
          <a:xfrm>
            <a:off x="1097280" y="2311487"/>
            <a:ext cx="4126523" cy="20313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D7BA7D"/>
                </a:solidFill>
                <a:effectLst/>
                <a:latin typeface="Georgia Pro" panose="02040502050405020303" pitchFamily="18" charset="0"/>
              </a:rPr>
              <a:t>footer</a:t>
            </a:r>
            <a:r>
              <a:rPr lang="en-US" b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, </a:t>
            </a:r>
            <a:r>
              <a:rPr lang="en-US" b="0">
                <a:solidFill>
                  <a:srgbClr val="D7BA7D"/>
                </a:solidFill>
                <a:effectLst/>
                <a:latin typeface="Georgia Pro" panose="02040502050405020303" pitchFamily="18" charset="0"/>
              </a:rPr>
              <a:t>footer</a:t>
            </a:r>
            <a:r>
              <a:rPr lang="en-US" b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 </a:t>
            </a:r>
            <a:r>
              <a:rPr lang="en-US" b="0">
                <a:solidFill>
                  <a:srgbClr val="D7BA7D"/>
                </a:solidFill>
                <a:effectLst/>
                <a:latin typeface="Georgia Pro" panose="02040502050405020303" pitchFamily="18" charset="0"/>
              </a:rPr>
              <a:t>a</a:t>
            </a:r>
            <a:r>
              <a:rPr lang="en-US" b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 {</a:t>
            </a:r>
          </a:p>
          <a:p>
            <a:r>
              <a:rPr lang="en-US" b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  </a:t>
            </a:r>
            <a:r>
              <a:rPr lang="en-US" b="0">
                <a:solidFill>
                  <a:srgbClr val="9CDCFE"/>
                </a:solidFill>
                <a:effectLst/>
                <a:latin typeface="Georgia Pro" panose="02040502050405020303" pitchFamily="18" charset="0"/>
              </a:rPr>
              <a:t>background-color</a:t>
            </a:r>
            <a:r>
              <a:rPr lang="en-US" b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: </a:t>
            </a:r>
            <a:r>
              <a:rPr lang="en-US" b="0">
                <a:solidFill>
                  <a:srgbClr val="CE9178"/>
                </a:solidFill>
                <a:effectLst/>
                <a:latin typeface="Georgia Pro" panose="02040502050405020303" pitchFamily="18" charset="0"/>
              </a:rPr>
              <a:t>#775a0e</a:t>
            </a:r>
            <a:r>
              <a:rPr lang="en-US" b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;</a:t>
            </a:r>
          </a:p>
          <a:p>
            <a:r>
              <a:rPr lang="en-US" b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  </a:t>
            </a:r>
            <a:r>
              <a:rPr lang="en-US" b="0">
                <a:solidFill>
                  <a:srgbClr val="9CDCFE"/>
                </a:solidFill>
                <a:effectLst/>
                <a:latin typeface="Georgia Pro" panose="02040502050405020303" pitchFamily="18" charset="0"/>
              </a:rPr>
              <a:t>color</a:t>
            </a:r>
            <a:r>
              <a:rPr lang="en-US" b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: </a:t>
            </a:r>
            <a:r>
              <a:rPr lang="en-US" b="0">
                <a:solidFill>
                  <a:srgbClr val="CE9178"/>
                </a:solidFill>
                <a:effectLst/>
                <a:latin typeface="Georgia Pro" panose="02040502050405020303" pitchFamily="18" charset="0"/>
              </a:rPr>
              <a:t>white</a:t>
            </a:r>
            <a:r>
              <a:rPr lang="en-US" b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;</a:t>
            </a:r>
          </a:p>
          <a:p>
            <a:r>
              <a:rPr lang="en-US" b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  </a:t>
            </a:r>
            <a:r>
              <a:rPr lang="en-US" b="0">
                <a:solidFill>
                  <a:srgbClr val="9CDCFE"/>
                </a:solidFill>
                <a:effectLst/>
                <a:latin typeface="Georgia Pro" panose="02040502050405020303" pitchFamily="18" charset="0"/>
              </a:rPr>
              <a:t>font-family</a:t>
            </a:r>
            <a:r>
              <a:rPr lang="en-US" b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: </a:t>
            </a:r>
            <a:r>
              <a:rPr lang="en-US" b="0">
                <a:solidFill>
                  <a:srgbClr val="CE9178"/>
                </a:solidFill>
                <a:effectLst/>
                <a:latin typeface="Georgia Pro" panose="02040502050405020303" pitchFamily="18" charset="0"/>
              </a:rPr>
              <a:t>'Marck Script'</a:t>
            </a:r>
            <a:r>
              <a:rPr lang="en-US" b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;</a:t>
            </a:r>
          </a:p>
          <a:p>
            <a:r>
              <a:rPr lang="en-US" b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  </a:t>
            </a:r>
            <a:r>
              <a:rPr lang="en-US" b="0">
                <a:solidFill>
                  <a:srgbClr val="9CDCFE"/>
                </a:solidFill>
                <a:effectLst/>
                <a:latin typeface="Georgia Pro" panose="02040502050405020303" pitchFamily="18" charset="0"/>
              </a:rPr>
              <a:t>font-size</a:t>
            </a:r>
            <a:r>
              <a:rPr lang="en-US" b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: </a:t>
            </a:r>
            <a:r>
              <a:rPr lang="en-US" b="0">
                <a:solidFill>
                  <a:srgbClr val="B5CEA8"/>
                </a:solidFill>
                <a:effectLst/>
                <a:latin typeface="Georgia Pro" panose="02040502050405020303" pitchFamily="18" charset="0"/>
              </a:rPr>
              <a:t>20px</a:t>
            </a:r>
            <a:r>
              <a:rPr lang="en-US" b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;</a:t>
            </a:r>
          </a:p>
          <a:p>
            <a:r>
              <a:rPr lang="en-US" b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  </a:t>
            </a:r>
            <a:r>
              <a:rPr lang="en-US" b="0">
                <a:solidFill>
                  <a:srgbClr val="9CDCFE"/>
                </a:solidFill>
                <a:effectLst/>
                <a:latin typeface="Georgia Pro" panose="02040502050405020303" pitchFamily="18" charset="0"/>
              </a:rPr>
              <a:t>text-align</a:t>
            </a:r>
            <a:r>
              <a:rPr lang="en-US" b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: </a:t>
            </a:r>
            <a:r>
              <a:rPr lang="en-US" b="0">
                <a:solidFill>
                  <a:srgbClr val="CE9178"/>
                </a:solidFill>
                <a:effectLst/>
                <a:latin typeface="Georgia Pro" panose="02040502050405020303" pitchFamily="18" charset="0"/>
              </a:rPr>
              <a:t>right</a:t>
            </a:r>
            <a:r>
              <a:rPr lang="en-US" b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;</a:t>
            </a:r>
          </a:p>
          <a:p>
            <a:r>
              <a:rPr lang="en-US" b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}</a:t>
            </a:r>
            <a:endParaRPr lang="en-US" b="0" dirty="0">
              <a:solidFill>
                <a:srgbClr val="CCCCCC"/>
              </a:solidFill>
              <a:effectLst/>
              <a:latin typeface="Georgia Pro" panose="02040502050405020303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4FEC5CA-6032-0B46-4C50-A7344B2A7FCC}"/>
              </a:ext>
            </a:extLst>
          </p:cNvPr>
          <p:cNvSpPr txBox="1"/>
          <p:nvPr/>
        </p:nvSpPr>
        <p:spPr>
          <a:xfrm>
            <a:off x="1097280" y="4342812"/>
            <a:ext cx="4126523" cy="14773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7BA7D"/>
                </a:solidFill>
                <a:effectLst/>
                <a:latin typeface="Georgia Pro" panose="02040502050405020303" pitchFamily="18" charset="0"/>
              </a:rPr>
              <a:t>.</a:t>
            </a:r>
            <a:r>
              <a:rPr lang="en-US" b="0" dirty="0" err="1">
                <a:solidFill>
                  <a:srgbClr val="D7BA7D"/>
                </a:solidFill>
                <a:effectLst/>
                <a:latin typeface="Georgia Pro" panose="02040502050405020303" pitchFamily="18" charset="0"/>
              </a:rPr>
              <a:t>linkfooter</a:t>
            </a:r>
            <a:r>
              <a:rPr lang="en-US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 {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Georgia Pro" panose="02040502050405020303" pitchFamily="18" charset="0"/>
              </a:rPr>
              <a:t>text-align</a:t>
            </a:r>
            <a:r>
              <a:rPr lang="en-US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Georgia Pro" panose="02040502050405020303" pitchFamily="18" charset="0"/>
              </a:rPr>
              <a:t>left</a:t>
            </a:r>
            <a:r>
              <a:rPr lang="en-US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Georgia Pro" panose="02040502050405020303" pitchFamily="18" charset="0"/>
              </a:rPr>
              <a:t>color</a:t>
            </a:r>
            <a:r>
              <a:rPr lang="en-US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Georgia Pro" panose="02040502050405020303" pitchFamily="18" charset="0"/>
              </a:rPr>
              <a:t>white</a:t>
            </a:r>
            <a:r>
              <a:rPr lang="en-US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Georgia Pro" panose="02040502050405020303" pitchFamily="18" charset="0"/>
              </a:rPr>
              <a:t>height</a:t>
            </a:r>
            <a:r>
              <a:rPr lang="en-US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Georgia Pro" panose="02040502050405020303" pitchFamily="18" charset="0"/>
              </a:rPr>
              <a:t>40px</a:t>
            </a:r>
            <a:r>
              <a:rPr lang="en-US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}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E2D5BCC-414F-C981-3987-F6B2F81EDB05}"/>
              </a:ext>
            </a:extLst>
          </p:cNvPr>
          <p:cNvSpPr txBox="1"/>
          <p:nvPr/>
        </p:nvSpPr>
        <p:spPr>
          <a:xfrm>
            <a:off x="6623218" y="2311486"/>
            <a:ext cx="3277240" cy="20313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7BA7D"/>
                </a:solidFill>
                <a:effectLst/>
                <a:latin typeface="Georgia Pro" panose="02040502050405020303" pitchFamily="18" charset="0"/>
              </a:rPr>
              <a:t>footer</a:t>
            </a:r>
            <a:r>
              <a:rPr lang="en-US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 </a:t>
            </a:r>
            <a:r>
              <a:rPr lang="en-US" b="0" dirty="0" err="1">
                <a:solidFill>
                  <a:srgbClr val="D7BA7D"/>
                </a:solidFill>
                <a:effectLst/>
                <a:latin typeface="Georgia Pro" panose="02040502050405020303" pitchFamily="18" charset="0"/>
              </a:rPr>
              <a:t>img</a:t>
            </a:r>
            <a:r>
              <a:rPr lang="en-US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 {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Georgia Pro" panose="02040502050405020303" pitchFamily="18" charset="0"/>
              </a:rPr>
              <a:t>height</a:t>
            </a:r>
            <a:r>
              <a:rPr lang="en-US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Georgia Pro" panose="02040502050405020303" pitchFamily="18" charset="0"/>
              </a:rPr>
              <a:t>30px</a:t>
            </a:r>
            <a:r>
              <a:rPr lang="en-US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Georgia Pro" panose="02040502050405020303" pitchFamily="18" charset="0"/>
              </a:rPr>
              <a:t>padding-right</a:t>
            </a:r>
            <a:r>
              <a:rPr lang="en-US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Georgia Pro" panose="02040502050405020303" pitchFamily="18" charset="0"/>
              </a:rPr>
              <a:t>10px</a:t>
            </a:r>
            <a:r>
              <a:rPr lang="en-US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Georgia Pro" panose="02040502050405020303" pitchFamily="18" charset="0"/>
              </a:rPr>
              <a:t>float</a:t>
            </a:r>
            <a:r>
              <a:rPr lang="en-US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Georgia Pro" panose="02040502050405020303" pitchFamily="18" charset="0"/>
              </a:rPr>
              <a:t>left</a:t>
            </a:r>
            <a:r>
              <a:rPr lang="en-US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  <a:t>}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Georgia Pro" panose="02040502050405020303" pitchFamily="18" charset="0"/>
              </a:rPr>
            </a:br>
            <a:endParaRPr lang="en-US" b="0" dirty="0">
              <a:solidFill>
                <a:srgbClr val="CCCCCC"/>
              </a:solidFill>
              <a:effectLst/>
              <a:latin typeface="Georgia Pro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999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F152EC-4936-EA3A-2D08-223EC7DDD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Georgia Pro" panose="02040502050405020303" pitchFamily="18" charset="0"/>
              </a:rPr>
              <a:t>The Style Guide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5C096C4-6160-6D7A-ED56-4C22B83A6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latin typeface="Georgia Pro" panose="02040502050405020303" pitchFamily="18" charset="0"/>
              </a:rPr>
              <a:t>Welcome to the bittersweet cafe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8E608A8-76C4-1F93-950E-BB09C0BA1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FFE97-0B85-43BE-A4CC-E66052ADB6F2}" type="slidenum">
              <a:rPr lang="en-CA" smtClean="0"/>
              <a:t>2</a:t>
            </a:fld>
            <a:endParaRPr lang="en-CA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868FE80-20E6-8BA3-3D9A-4A9E7A53A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Name: Ka Kei Cheung Student Number: 041098267</a:t>
            </a:r>
          </a:p>
        </p:txBody>
      </p:sp>
    </p:spTree>
    <p:extLst>
      <p:ext uri="{BB962C8B-B14F-4D97-AF65-F5344CB8AC3E}">
        <p14:creationId xmlns:p14="http://schemas.microsoft.com/office/powerpoint/2010/main" val="1528687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8D282D-C6C1-E111-2FEA-12008EB15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Georgia Pro" panose="02040502050405020303" pitchFamily="18" charset="0"/>
              </a:rPr>
              <a:t>6. Website Map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5BEE7704-C4A3-CD9C-F159-10F737E562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7709595"/>
              </p:ext>
            </p:extLst>
          </p:nvPr>
        </p:nvGraphicFramePr>
        <p:xfrm>
          <a:off x="1096963" y="1846263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4FAF69C-54C8-2808-486F-89BB941C9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FFE97-0B85-43BE-A4CC-E66052ADB6F2}" type="slidenum">
              <a:rPr lang="en-CA" smtClean="0">
                <a:latin typeface="Georgia Pro" panose="02040502050405020303" pitchFamily="18" charset="0"/>
              </a:rPr>
              <a:t>20</a:t>
            </a:fld>
            <a:endParaRPr lang="en-CA">
              <a:latin typeface="Georgia Pro" panose="02040502050405020303" pitchFamily="18" charset="0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C618078-D1D3-9DFB-279B-50156A7BC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>
                <a:latin typeface="Georgia Pro" panose="02040502050405020303" pitchFamily="18" charset="0"/>
              </a:rPr>
              <a:t>Name: Ka Kei Cheung Student Number: 041098267</a:t>
            </a:r>
          </a:p>
        </p:txBody>
      </p:sp>
    </p:spTree>
    <p:extLst>
      <p:ext uri="{BB962C8B-B14F-4D97-AF65-F5344CB8AC3E}">
        <p14:creationId xmlns:p14="http://schemas.microsoft.com/office/powerpoint/2010/main" val="3781643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AD1A42-7AB4-E88D-5BD0-F657B3436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Georgia Pro" panose="02040502050405020303" pitchFamily="18" charset="0"/>
              </a:rPr>
              <a:t>The Client of Website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D5F28D-2EE9-F539-EDDA-552B6F305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800" dirty="0">
                <a:latin typeface="Georgia Pro" panose="02040502050405020303" pitchFamily="18" charset="0"/>
              </a:rPr>
              <a:t>Design and build </a:t>
            </a:r>
            <a:r>
              <a:rPr lang="en-CA" sz="6000" b="1" i="1" dirty="0">
                <a:latin typeface="Marck Script" panose="02000000000000000000" pitchFamily="2" charset="0"/>
              </a:rPr>
              <a:t>Bittersweet Café</a:t>
            </a:r>
            <a:r>
              <a:rPr lang="en-CA" sz="4000" dirty="0">
                <a:latin typeface="Georgia Pro" panose="02040502050405020303" pitchFamily="18" charset="0"/>
              </a:rPr>
              <a:t> </a:t>
            </a:r>
            <a:r>
              <a:rPr lang="en-CA" sz="2800" dirty="0">
                <a:latin typeface="Georgia Pro" panose="02040502050405020303" pitchFamily="18" charset="0"/>
              </a:rPr>
              <a:t>website.</a:t>
            </a:r>
          </a:p>
          <a:p>
            <a:r>
              <a:rPr lang="en-CA" sz="2800" dirty="0">
                <a:latin typeface="Georgia Pro" panose="02040502050405020303" pitchFamily="18" charset="0"/>
              </a:rPr>
              <a:t>The target customer is </a:t>
            </a:r>
          </a:p>
          <a:p>
            <a:pPr marL="514350" indent="-514350">
              <a:buClr>
                <a:schemeClr val="accent5"/>
              </a:buClr>
              <a:buFont typeface="+mj-lt"/>
              <a:buAutoNum type="arabicPeriod"/>
            </a:pPr>
            <a:r>
              <a:rPr lang="en-CA" sz="2800" dirty="0">
                <a:latin typeface="Georgia Pro" panose="02040502050405020303" pitchFamily="18" charset="0"/>
              </a:rPr>
              <a:t>Teenage, </a:t>
            </a:r>
          </a:p>
          <a:p>
            <a:pPr marL="514350" indent="-514350">
              <a:buClr>
                <a:schemeClr val="accent5"/>
              </a:buClr>
              <a:buFont typeface="+mj-lt"/>
              <a:buAutoNum type="arabicPeriod"/>
            </a:pPr>
            <a:r>
              <a:rPr lang="en-CA" sz="2800" dirty="0">
                <a:latin typeface="Georgia Pro" panose="02040502050405020303" pitchFamily="18" charset="0"/>
              </a:rPr>
              <a:t>and The new comer from Hong Kong</a:t>
            </a:r>
          </a:p>
          <a:p>
            <a:r>
              <a:rPr lang="en-CA" sz="2800" dirty="0">
                <a:latin typeface="Georgia Pro" panose="02040502050405020303" pitchFamily="18" charset="0"/>
              </a:rPr>
              <a:t>Let customer enjoy the bitter and the sweet from coffee</a:t>
            </a:r>
          </a:p>
          <a:p>
            <a:r>
              <a:rPr lang="en-CA" sz="2800" dirty="0">
                <a:latin typeface="Georgia Pro" panose="02040502050405020303" pitchFamily="18" charset="0"/>
              </a:rPr>
              <a:t>Friends and Family make this house a home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6082411-EF8A-0567-6431-2B9440E5E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FFE97-0B85-43BE-A4CC-E66052ADB6F2}" type="slidenum">
              <a:rPr lang="en-CA" smtClean="0"/>
              <a:t>3</a:t>
            </a:fld>
            <a:endParaRPr lang="en-CA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F19AED1-61CD-7C0B-88FE-784AC222E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Name: Ka Kei Cheung Student Number: 041098267</a:t>
            </a:r>
          </a:p>
        </p:txBody>
      </p:sp>
    </p:spTree>
    <p:extLst>
      <p:ext uri="{BB962C8B-B14F-4D97-AF65-F5344CB8AC3E}">
        <p14:creationId xmlns:p14="http://schemas.microsoft.com/office/powerpoint/2010/main" val="2493029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0A22D3-45DE-356C-CD42-7433D42B5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Georgia Pro" panose="02040502050405020303" pitchFamily="18" charset="0"/>
              </a:rPr>
              <a:t>The Style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8D8F6B-CD4D-8223-3DEF-54EB1940C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eorgia Pro" panose="02040502050405020303" pitchFamily="18" charset="0"/>
              </a:rPr>
              <a:t>Describe the kind of feeling or story that your design is meant to convey to the visitor</a:t>
            </a:r>
            <a:endParaRPr lang="en-CA" dirty="0">
              <a:latin typeface="Georgia Pro" panose="02040502050405020303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E79D4A-F9DE-5FCA-A36A-D29CF574A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FFE97-0B85-43BE-A4CC-E66052ADB6F2}" type="slidenum">
              <a:rPr lang="en-CA" smtClean="0"/>
              <a:t>4</a:t>
            </a:fld>
            <a:endParaRPr lang="en-CA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30A8218-7C3F-C185-FB7A-C41ACC8C9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Name: Ka Kei Cheung Student Number: 041098267</a:t>
            </a:r>
          </a:p>
        </p:txBody>
      </p:sp>
    </p:spTree>
    <p:extLst>
      <p:ext uri="{BB962C8B-B14F-4D97-AF65-F5344CB8AC3E}">
        <p14:creationId xmlns:p14="http://schemas.microsoft.com/office/powerpoint/2010/main" val="1403012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9A02599-C567-4094-87C3-49FAF32AC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Georgia Pro" panose="02040502050405020303" pitchFamily="18" charset="0"/>
              </a:rPr>
              <a:t>1. Typography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519B31CE-64BA-A346-E53B-C81B53AC9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3200" dirty="0">
                <a:latin typeface="Marck Script" panose="02000000000000000000" pitchFamily="2" charset="0"/>
              </a:rPr>
              <a:t>Font: “</a:t>
            </a:r>
            <a:r>
              <a:rPr lang="en-CA" sz="3200" dirty="0" err="1">
                <a:latin typeface="Marck Script" panose="02000000000000000000" pitchFamily="2" charset="0"/>
              </a:rPr>
              <a:t>Marck</a:t>
            </a:r>
            <a:r>
              <a:rPr lang="en-CA" sz="3200" dirty="0">
                <a:latin typeface="Marck Script" panose="02000000000000000000" pitchFamily="2" charset="0"/>
              </a:rPr>
              <a:t> Script”</a:t>
            </a:r>
          </a:p>
          <a:p>
            <a:r>
              <a:rPr lang="en-CA" sz="3200" dirty="0">
                <a:latin typeface="Marck Script" panose="02000000000000000000" pitchFamily="2" charset="0"/>
              </a:rPr>
              <a:t>Font size: 50px</a:t>
            </a:r>
          </a:p>
          <a:p>
            <a:r>
              <a:rPr lang="en-CA" sz="3200" dirty="0">
                <a:latin typeface="Marck Script" panose="02000000000000000000" pitchFamily="2" charset="0"/>
              </a:rPr>
              <a:t>Font Weight: Bold</a:t>
            </a:r>
          </a:p>
          <a:p>
            <a:r>
              <a:rPr lang="en-CA" sz="3200" dirty="0">
                <a:solidFill>
                  <a:srgbClr val="775A0E"/>
                </a:solidFill>
                <a:latin typeface="Marck Script" panose="02000000000000000000" pitchFamily="2" charset="0"/>
              </a:rPr>
              <a:t>Color: #</a:t>
            </a:r>
            <a:r>
              <a:rPr lang="en-CA" sz="2800" b="0" dirty="0">
                <a:solidFill>
                  <a:srgbClr val="775A0E"/>
                </a:solidFill>
                <a:effectLst/>
                <a:latin typeface="Consolas" panose="020B0609020204030204" pitchFamily="49" charset="0"/>
              </a:rPr>
              <a:t>775a0e</a:t>
            </a:r>
          </a:p>
          <a:p>
            <a:endParaRPr lang="en-CA" sz="3200" dirty="0">
              <a:latin typeface="Marck Script" panose="02000000000000000000" pitchFamily="2" charset="0"/>
            </a:endParaRPr>
          </a:p>
          <a:p>
            <a:pPr marL="0" indent="0">
              <a:buNone/>
            </a:pPr>
            <a:endParaRPr lang="en-CA" sz="3200" dirty="0">
              <a:latin typeface="Marck Script" panose="02000000000000000000" pitchFamily="2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D7DE610-94CD-21B2-096A-04255AC75CFF}"/>
              </a:ext>
            </a:extLst>
          </p:cNvPr>
          <p:cNvSpPr txBox="1"/>
          <p:nvPr/>
        </p:nvSpPr>
        <p:spPr>
          <a:xfrm>
            <a:off x="5598695" y="3577391"/>
            <a:ext cx="4432624" cy="861774"/>
          </a:xfrm>
          <a:prstGeom prst="rect">
            <a:avLst/>
          </a:prstGeom>
          <a:noFill/>
          <a:ln>
            <a:solidFill>
              <a:schemeClr val="tx1"/>
            </a:solidFill>
            <a:prstDash val="lgDashDot"/>
          </a:ln>
        </p:spPr>
        <p:txBody>
          <a:bodyPr wrap="none" rtlCol="0">
            <a:spAutoFit/>
          </a:bodyPr>
          <a:lstStyle/>
          <a:p>
            <a:r>
              <a:rPr lang="en-CA" sz="5000" dirty="0">
                <a:solidFill>
                  <a:srgbClr val="775A0E"/>
                </a:solidFill>
                <a:latin typeface="Marck Script" panose="02000000000000000000" pitchFamily="2" charset="0"/>
              </a:rPr>
              <a:t>Bittersweet Cafe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478510A-0859-B457-9A8A-099854548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FFE97-0B85-43BE-A4CC-E66052ADB6F2}" type="slidenum">
              <a:rPr lang="en-CA" smtClean="0"/>
              <a:t>5</a:t>
            </a:fld>
            <a:endParaRPr lang="en-CA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009594D-4356-194E-AEAD-B002E4A9A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Name: Ka Kei Cheung Student Number: 041098267</a:t>
            </a:r>
          </a:p>
        </p:txBody>
      </p:sp>
    </p:spTree>
    <p:extLst>
      <p:ext uri="{BB962C8B-B14F-4D97-AF65-F5344CB8AC3E}">
        <p14:creationId xmlns:p14="http://schemas.microsoft.com/office/powerpoint/2010/main" val="3202623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9A02599-C567-4094-87C3-49FAF32AC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Georgia Pro" panose="02040502050405020303" pitchFamily="18" charset="0"/>
              </a:rPr>
              <a:t>2. Logotypes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519B31CE-64BA-A346-E53B-C81B53AC9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3200" dirty="0">
                <a:latin typeface="Georgia Pro" panose="02040502050405020303" pitchFamily="18" charset="0"/>
              </a:rPr>
              <a:t>Size: width100px</a:t>
            </a:r>
          </a:p>
          <a:p>
            <a:pPr marL="0" indent="0">
              <a:buNone/>
            </a:pPr>
            <a:endParaRPr lang="en-CA" sz="3200" dirty="0">
              <a:latin typeface="Georgia Pro" panose="02040502050405020303" pitchFamily="18" charset="0"/>
            </a:endParaRPr>
          </a:p>
        </p:txBody>
      </p:sp>
      <p:pic>
        <p:nvPicPr>
          <p:cNvPr id="10" name="內容版面配置區 6">
            <a:extLst>
              <a:ext uri="{FF2B5EF4-FFF2-40B4-BE49-F238E27FC236}">
                <a16:creationId xmlns:a16="http://schemas.microsoft.com/office/drawing/2014/main" id="{2912BEF6-889E-E436-1CC7-31E42F510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761" y="1846263"/>
            <a:ext cx="5504257" cy="4022725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DA30DF9-21AD-C145-B130-3B7456C00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FFE97-0B85-43BE-A4CC-E66052ADB6F2}" type="slidenum">
              <a:rPr lang="en-CA" smtClean="0"/>
              <a:t>6</a:t>
            </a:fld>
            <a:endParaRPr lang="en-CA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587821C-C9BE-4634-392A-402C8E114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Name: Ka Kei Cheung Student Number: 041098267</a:t>
            </a:r>
          </a:p>
        </p:txBody>
      </p:sp>
    </p:spTree>
    <p:extLst>
      <p:ext uri="{BB962C8B-B14F-4D97-AF65-F5344CB8AC3E}">
        <p14:creationId xmlns:p14="http://schemas.microsoft.com/office/powerpoint/2010/main" val="2796892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4A6A34-70BE-8484-4B9F-F64F0A057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Georgia Pro" panose="02040502050405020303" pitchFamily="18" charset="0"/>
              </a:rPr>
              <a:t>3. Color palette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3F1FF81-892D-D5A5-A043-7FEBD0658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410" y="0"/>
            <a:ext cx="6858000" cy="6858000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E8FF340-F9D6-C655-CE27-6F341EA3B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FFE97-0B85-43BE-A4CC-E66052ADB6F2}" type="slidenum">
              <a:rPr lang="en-CA" smtClean="0"/>
              <a:t>7</a:t>
            </a:fld>
            <a:endParaRPr lang="en-CA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290F743-D2F5-9116-2EC9-83E48CCC6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Name: Ka Kei Cheung Student Number: 041098267</a:t>
            </a:r>
          </a:p>
        </p:txBody>
      </p:sp>
    </p:spTree>
    <p:extLst>
      <p:ext uri="{BB962C8B-B14F-4D97-AF65-F5344CB8AC3E}">
        <p14:creationId xmlns:p14="http://schemas.microsoft.com/office/powerpoint/2010/main" val="1131925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4A6A34-70BE-8484-4B9F-F64F0A057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Georgia Pro" panose="02040502050405020303" pitchFamily="18" charset="0"/>
              </a:rPr>
              <a:t>3. Color palette</a:t>
            </a: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4BDC3303-1CCF-2776-575D-61DCD2BABC91}"/>
              </a:ext>
            </a:extLst>
          </p:cNvPr>
          <p:cNvSpPr/>
          <p:nvPr/>
        </p:nvSpPr>
        <p:spPr>
          <a:xfrm>
            <a:off x="1443788" y="2854441"/>
            <a:ext cx="2502569" cy="2502568"/>
          </a:xfrm>
          <a:prstGeom prst="ellipse">
            <a:avLst/>
          </a:prstGeom>
          <a:solidFill>
            <a:srgbClr val="6F5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>
                <a:latin typeface="Georgia Pro" panose="02040502050405020303" pitchFamily="18" charset="0"/>
              </a:rPr>
              <a:t>#6f5300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1C7518E9-1DFE-797F-BD54-2C5944C50AFE}"/>
              </a:ext>
            </a:extLst>
          </p:cNvPr>
          <p:cNvSpPr/>
          <p:nvPr/>
        </p:nvSpPr>
        <p:spPr>
          <a:xfrm>
            <a:off x="3613483" y="3025014"/>
            <a:ext cx="2331995" cy="2331995"/>
          </a:xfrm>
          <a:prstGeom prst="ellipse">
            <a:avLst/>
          </a:prstGeom>
          <a:solidFill>
            <a:srgbClr val="775A0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Georgia Pro" panose="02040502050405020303" pitchFamily="18" charset="0"/>
              </a:rPr>
              <a:t>#775a0e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35B028BA-6886-522D-4EB1-3B695F17CA12}"/>
              </a:ext>
            </a:extLst>
          </p:cNvPr>
          <p:cNvSpPr/>
          <p:nvPr/>
        </p:nvSpPr>
        <p:spPr>
          <a:xfrm>
            <a:off x="5579305" y="3316980"/>
            <a:ext cx="2040029" cy="2040029"/>
          </a:xfrm>
          <a:prstGeom prst="ellipse">
            <a:avLst/>
          </a:prstGeom>
          <a:solidFill>
            <a:srgbClr val="7C61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latin typeface="Georgia Pro" panose="02040502050405020303" pitchFamily="18" charset="0"/>
              </a:rPr>
              <a:t>#7c6114</a:t>
            </a: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0EC6A924-17DE-EF0A-9341-8B56501F4131}"/>
              </a:ext>
            </a:extLst>
          </p:cNvPr>
          <p:cNvSpPr/>
          <p:nvPr/>
        </p:nvSpPr>
        <p:spPr>
          <a:xfrm>
            <a:off x="7287789" y="3623120"/>
            <a:ext cx="1733889" cy="1733889"/>
          </a:xfrm>
          <a:prstGeom prst="ellipse">
            <a:avLst/>
          </a:prstGeom>
          <a:solidFill>
            <a:srgbClr val="9C81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latin typeface="Georgia Pro" panose="02040502050405020303" pitchFamily="18" charset="0"/>
              </a:rPr>
              <a:t>#9c813c</a:t>
            </a: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1A44B5C2-C4C2-7985-694B-2470BE1EC9A8}"/>
              </a:ext>
            </a:extLst>
          </p:cNvPr>
          <p:cNvSpPr/>
          <p:nvPr/>
        </p:nvSpPr>
        <p:spPr>
          <a:xfrm>
            <a:off x="8682067" y="3962401"/>
            <a:ext cx="1394608" cy="1394608"/>
          </a:xfrm>
          <a:prstGeom prst="ellipse">
            <a:avLst/>
          </a:prstGeom>
          <a:solidFill>
            <a:srgbClr val="DBD3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500" dirty="0">
                <a:solidFill>
                  <a:schemeClr val="tx1"/>
                </a:solidFill>
                <a:latin typeface="Georgia Pro" panose="02040502050405020303" pitchFamily="18" charset="0"/>
              </a:rPr>
              <a:t>#dbd3be</a:t>
            </a: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8FA1828-E03E-509E-65D8-3AF98EC43069}"/>
              </a:ext>
            </a:extLst>
          </p:cNvPr>
          <p:cNvSpPr/>
          <p:nvPr/>
        </p:nvSpPr>
        <p:spPr>
          <a:xfrm>
            <a:off x="9906000" y="4271366"/>
            <a:ext cx="1091673" cy="10916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  <a:latin typeface="Georgia Pro" panose="02040502050405020303" pitchFamily="18" charset="0"/>
              </a:rPr>
              <a:t>#fff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0BC59249-64FD-3B9B-4146-EA9E31471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FFE97-0B85-43BE-A4CC-E66052ADB6F2}" type="slidenum">
              <a:rPr lang="en-CA" smtClean="0"/>
              <a:t>8</a:t>
            </a:fld>
            <a:endParaRPr lang="en-CA"/>
          </a:p>
        </p:txBody>
      </p:sp>
      <p:sp>
        <p:nvSpPr>
          <p:cNvPr id="11" name="頁尾版面配置區 10">
            <a:extLst>
              <a:ext uri="{FF2B5EF4-FFF2-40B4-BE49-F238E27FC236}">
                <a16:creationId xmlns:a16="http://schemas.microsoft.com/office/drawing/2014/main" id="{ACB82C96-AAAE-D653-39B6-222B7ED13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Name: Ka Kei Cheung Student Number: 041098267</a:t>
            </a:r>
          </a:p>
        </p:txBody>
      </p:sp>
    </p:spTree>
    <p:extLst>
      <p:ext uri="{BB962C8B-B14F-4D97-AF65-F5344CB8AC3E}">
        <p14:creationId xmlns:p14="http://schemas.microsoft.com/office/powerpoint/2010/main" val="2806245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4A6A34-70BE-8484-4B9F-F64F0A057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Georgia Pro" panose="02040502050405020303" pitchFamily="18" charset="0"/>
              </a:rPr>
              <a:t>3. Color palette</a:t>
            </a: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4BDC3303-1CCF-2776-575D-61DCD2BABC91}"/>
              </a:ext>
            </a:extLst>
          </p:cNvPr>
          <p:cNvSpPr/>
          <p:nvPr/>
        </p:nvSpPr>
        <p:spPr>
          <a:xfrm>
            <a:off x="1443788" y="3534375"/>
            <a:ext cx="2502569" cy="2502568"/>
          </a:xfrm>
          <a:prstGeom prst="ellipse">
            <a:avLst/>
          </a:prstGeom>
          <a:solidFill>
            <a:srgbClr val="6F5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>
                <a:latin typeface="Georgia Pro" panose="02040502050405020303" pitchFamily="18" charset="0"/>
              </a:rPr>
              <a:t>#6f5300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1C7518E9-1DFE-797F-BD54-2C5944C50AFE}"/>
              </a:ext>
            </a:extLst>
          </p:cNvPr>
          <p:cNvSpPr/>
          <p:nvPr/>
        </p:nvSpPr>
        <p:spPr>
          <a:xfrm>
            <a:off x="3613483" y="3704948"/>
            <a:ext cx="2331995" cy="2331995"/>
          </a:xfrm>
          <a:prstGeom prst="ellipse">
            <a:avLst/>
          </a:prstGeom>
          <a:solidFill>
            <a:srgbClr val="775A0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Georgia Pro" panose="02040502050405020303" pitchFamily="18" charset="0"/>
              </a:rPr>
              <a:t>#775a0e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35B028BA-6886-522D-4EB1-3B695F17CA12}"/>
              </a:ext>
            </a:extLst>
          </p:cNvPr>
          <p:cNvSpPr/>
          <p:nvPr/>
        </p:nvSpPr>
        <p:spPr>
          <a:xfrm>
            <a:off x="5579305" y="3996914"/>
            <a:ext cx="2040029" cy="2040029"/>
          </a:xfrm>
          <a:prstGeom prst="ellipse">
            <a:avLst/>
          </a:prstGeom>
          <a:solidFill>
            <a:srgbClr val="7C61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latin typeface="Georgia Pro" panose="02040502050405020303" pitchFamily="18" charset="0"/>
              </a:rPr>
              <a:t>#7c6114</a:t>
            </a: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0EC6A924-17DE-EF0A-9341-8B56501F4131}"/>
              </a:ext>
            </a:extLst>
          </p:cNvPr>
          <p:cNvSpPr/>
          <p:nvPr/>
        </p:nvSpPr>
        <p:spPr>
          <a:xfrm>
            <a:off x="7287789" y="4303054"/>
            <a:ext cx="1733889" cy="1733889"/>
          </a:xfrm>
          <a:prstGeom prst="ellipse">
            <a:avLst/>
          </a:prstGeom>
          <a:solidFill>
            <a:srgbClr val="9C81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latin typeface="Georgia Pro" panose="02040502050405020303" pitchFamily="18" charset="0"/>
              </a:rPr>
              <a:t>#9c813c</a:t>
            </a: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1A44B5C2-C4C2-7985-694B-2470BE1EC9A8}"/>
              </a:ext>
            </a:extLst>
          </p:cNvPr>
          <p:cNvSpPr/>
          <p:nvPr/>
        </p:nvSpPr>
        <p:spPr>
          <a:xfrm>
            <a:off x="8682067" y="4642335"/>
            <a:ext cx="1394608" cy="1394608"/>
          </a:xfrm>
          <a:prstGeom prst="ellipse">
            <a:avLst/>
          </a:prstGeom>
          <a:solidFill>
            <a:srgbClr val="DBD3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500" dirty="0">
                <a:solidFill>
                  <a:schemeClr val="tx1"/>
                </a:solidFill>
                <a:latin typeface="Georgia Pro" panose="02040502050405020303" pitchFamily="18" charset="0"/>
              </a:rPr>
              <a:t>#dbd3be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2135056-AA56-992D-463E-A9E95B636805}"/>
              </a:ext>
            </a:extLst>
          </p:cNvPr>
          <p:cNvSpPr txBox="1"/>
          <p:nvPr/>
        </p:nvSpPr>
        <p:spPr>
          <a:xfrm>
            <a:off x="3575554" y="1938291"/>
            <a:ext cx="23319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Header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Footer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Bittersweet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Form title 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Menu table 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Contact font color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29C65E2-781D-F06A-D9E3-DC7C65254B33}"/>
              </a:ext>
            </a:extLst>
          </p:cNvPr>
          <p:cNvSpPr txBox="1"/>
          <p:nvPr/>
        </p:nvSpPr>
        <p:spPr>
          <a:xfrm>
            <a:off x="7319057" y="1926568"/>
            <a:ext cx="1905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Carousel slide background 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00EB287F-DFF4-6F47-E416-4CE17F44EE8B}"/>
              </a:ext>
            </a:extLst>
          </p:cNvPr>
          <p:cNvSpPr/>
          <p:nvPr/>
        </p:nvSpPr>
        <p:spPr>
          <a:xfrm>
            <a:off x="9906000" y="4951300"/>
            <a:ext cx="1091673" cy="10916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  <a:latin typeface="Georgia Pro" panose="02040502050405020303" pitchFamily="18" charset="0"/>
              </a:rPr>
              <a:t>#fff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69ED0CA-091B-2CE0-5E42-DE1906B7B98E}"/>
              </a:ext>
            </a:extLst>
          </p:cNvPr>
          <p:cNvSpPr txBox="1"/>
          <p:nvPr/>
        </p:nvSpPr>
        <p:spPr>
          <a:xfrm>
            <a:off x="8867872" y="1926568"/>
            <a:ext cx="21291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Form Background 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Menu table Background 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Menu table head 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Coffee and cake background 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A71E82A-73AF-FEFC-A36E-BDE5F0A3B633}"/>
              </a:ext>
            </a:extLst>
          </p:cNvPr>
          <p:cNvSpPr txBox="1"/>
          <p:nvPr/>
        </p:nvSpPr>
        <p:spPr>
          <a:xfrm>
            <a:off x="1254370" y="1926568"/>
            <a:ext cx="2502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Form content 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Menu table head Background 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507E708-A484-F18A-2433-02D900F73B4B}"/>
              </a:ext>
            </a:extLst>
          </p:cNvPr>
          <p:cNvSpPr txBox="1"/>
          <p:nvPr/>
        </p:nvSpPr>
        <p:spPr>
          <a:xfrm>
            <a:off x="5479661" y="1894699"/>
            <a:ext cx="1905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Carousel slide background color</a:t>
            </a:r>
          </a:p>
        </p:txBody>
      </p:sp>
      <p:sp>
        <p:nvSpPr>
          <p:cNvPr id="16" name="投影片編號版面配置區 15">
            <a:extLst>
              <a:ext uri="{FF2B5EF4-FFF2-40B4-BE49-F238E27FC236}">
                <a16:creationId xmlns:a16="http://schemas.microsoft.com/office/drawing/2014/main" id="{A8DA6CF7-F177-0765-3C30-F91CC7C19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FFE97-0B85-43BE-A4CC-E66052ADB6F2}" type="slidenum">
              <a:rPr lang="en-CA" smtClean="0"/>
              <a:t>9</a:t>
            </a:fld>
            <a:endParaRPr lang="en-CA"/>
          </a:p>
        </p:txBody>
      </p:sp>
      <p:sp>
        <p:nvSpPr>
          <p:cNvPr id="17" name="頁尾版面配置區 16">
            <a:extLst>
              <a:ext uri="{FF2B5EF4-FFF2-40B4-BE49-F238E27FC236}">
                <a16:creationId xmlns:a16="http://schemas.microsoft.com/office/drawing/2014/main" id="{EDFE1F1D-D830-A1AD-2F74-3825A78B2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Name: Ka Kei Cheung Student Number: 041098267</a:t>
            </a:r>
          </a:p>
        </p:txBody>
      </p:sp>
    </p:spTree>
    <p:extLst>
      <p:ext uri="{BB962C8B-B14F-4D97-AF65-F5344CB8AC3E}">
        <p14:creationId xmlns:p14="http://schemas.microsoft.com/office/powerpoint/2010/main" val="1974522495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1096</TotalTime>
  <Words>883</Words>
  <Application>Microsoft Office PowerPoint</Application>
  <PresentationFormat>寬螢幕</PresentationFormat>
  <Paragraphs>207</Paragraphs>
  <Slides>20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Consolas</vt:lpstr>
      <vt:lpstr>Georgia Pro</vt:lpstr>
      <vt:lpstr>Marck Script</vt:lpstr>
      <vt:lpstr>回顧</vt:lpstr>
      <vt:lpstr>CST8117 Cross Platform Web Design</vt:lpstr>
      <vt:lpstr>The Style Guide</vt:lpstr>
      <vt:lpstr>The Client of Website</vt:lpstr>
      <vt:lpstr>The Style</vt:lpstr>
      <vt:lpstr>1. Typography</vt:lpstr>
      <vt:lpstr>2. Logotypes</vt:lpstr>
      <vt:lpstr>3. Color palette</vt:lpstr>
      <vt:lpstr>3. Color palette</vt:lpstr>
      <vt:lpstr>3. Color palette</vt:lpstr>
      <vt:lpstr>4. Platform - Responsive layout </vt:lpstr>
      <vt:lpstr>4. Platform - Responsive layout </vt:lpstr>
      <vt:lpstr>4. Platform - Responsive layout </vt:lpstr>
      <vt:lpstr>5. Semantic design guide</vt:lpstr>
      <vt:lpstr>5. Semantic design guide</vt:lpstr>
      <vt:lpstr>5. Semantic design guide</vt:lpstr>
      <vt:lpstr>5. Semantic design guide</vt:lpstr>
      <vt:lpstr>5. Semantic design guide</vt:lpstr>
      <vt:lpstr>5. Semantic design guide</vt:lpstr>
      <vt:lpstr>5. Semantic design guide</vt:lpstr>
      <vt:lpstr>6. Website Map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CST8117 Cross Platform Web Design</dc:title>
  <dc:creator>Jacky Cheung</dc:creator>
  <cp:lastModifiedBy>Jacky Cheung</cp:lastModifiedBy>
  <cp:revision>2</cp:revision>
  <dcterms:created xsi:type="dcterms:W3CDTF">2023-10-08T03:40:04Z</dcterms:created>
  <dcterms:modified xsi:type="dcterms:W3CDTF">2023-10-27T06:16:21Z</dcterms:modified>
</cp:coreProperties>
</file>